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5" r:id="rId2"/>
    <p:sldId id="609" r:id="rId3"/>
    <p:sldId id="606" r:id="rId4"/>
    <p:sldId id="610" r:id="rId5"/>
    <p:sldId id="622" r:id="rId6"/>
    <p:sldId id="623" r:id="rId7"/>
    <p:sldId id="624" r:id="rId8"/>
    <p:sldId id="625" r:id="rId9"/>
    <p:sldId id="626" r:id="rId10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52" autoAdjust="0"/>
    <p:restoredTop sz="94705" autoAdjust="0"/>
  </p:normalViewPr>
  <p:slideViewPr>
    <p:cSldViewPr snapToGrid="0" snapToObjects="1">
      <p:cViewPr varScale="1">
        <p:scale>
          <a:sx n="75" d="100"/>
          <a:sy n="75" d="100"/>
        </p:scale>
        <p:origin x="-22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7B4DC0E-3790-C44F-9E82-D48B41D9312D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4972632-520F-704B-B97D-068759FDF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849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382D1B2-8EAB-B14F-8529-1D24809A1CD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146A271-4C18-5946-B435-84B09697E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70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 Johns - U. Arizona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5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 Johns - U. Arizona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 Johns - U. Arizona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5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Ken Johns - U. Arizona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7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 Johns - U. Arizona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2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 Johns - U. Arizona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1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 Johns - U. Arizona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9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 Johns - U. Arizona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8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 Johns - U. Arizona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3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 Johns - U. Arizona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9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 Johns - U. Arizona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9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Ken Johns - U. Arizona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DB225-C4A6-114F-AF5A-40200BC89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3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93379" y="1927225"/>
            <a:ext cx="7125789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Schedule and Issues for the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Mini-1 and MMFE-8 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93379" y="3792357"/>
            <a:ext cx="729418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Kenneth Johns</a:t>
            </a:r>
            <a:endParaRPr lang="en-US" sz="4000" dirty="0"/>
          </a:p>
          <a:p>
            <a:r>
              <a:rPr lang="en-US" dirty="0" smtClean="0"/>
              <a:t> University of Arizona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1143000"/>
          </a:xfrm>
        </p:spPr>
        <p:txBody>
          <a:bodyPr/>
          <a:lstStyle/>
          <a:p>
            <a:r>
              <a:rPr lang="en-US" dirty="0" smtClean="0"/>
              <a:t>Mini-1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84022"/>
              </p:ext>
            </p:extLst>
          </p:nvPr>
        </p:nvGraphicFramePr>
        <p:xfrm>
          <a:off x="1278467" y="1373571"/>
          <a:ext cx="693011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5056"/>
                <a:gridCol w="34650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Task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Duration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 90 days (from 12/1/13)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Design review and order parts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3/1/14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Layout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</a:t>
                      </a:r>
                      <a:r>
                        <a:rPr lang="en-US" sz="2400" baseline="0" dirty="0" smtClean="0"/>
                        <a:t> days (</a:t>
                      </a:r>
                      <a:r>
                        <a:rPr lang="en-US" sz="2400" dirty="0" smtClean="0"/>
                        <a:t>done 3/31/14)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PCB fabrication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 days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PCB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assembly – 20 pcs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r>
                        <a:rPr lang="en-US" sz="2400" baseline="0" dirty="0" smtClean="0"/>
                        <a:t> days (</a:t>
                      </a:r>
                      <a:r>
                        <a:rPr lang="en-US" sz="2400" baseline="0" smtClean="0"/>
                        <a:t>done 4/30/14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testing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78467" y="5543472"/>
            <a:ext cx="7197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Mini-1 is intended for bench tests of the VMM2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016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1143000"/>
          </a:xfrm>
        </p:spPr>
        <p:txBody>
          <a:bodyPr/>
          <a:lstStyle/>
          <a:p>
            <a:r>
              <a:rPr lang="en-US" dirty="0" smtClean="0"/>
              <a:t>MMFE-8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801172"/>
              </p:ext>
            </p:extLst>
          </p:nvPr>
        </p:nvGraphicFramePr>
        <p:xfrm>
          <a:off x="1278467" y="1131834"/>
          <a:ext cx="6587066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3533"/>
                <a:gridCol w="32935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Task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Duration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105</a:t>
                      </a:r>
                      <a:r>
                        <a:rPr lang="en-US" sz="2400" baseline="0" dirty="0" smtClean="0"/>
                        <a:t> days (from 12/1/14)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Design review and order parts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3/1/14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Layout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45</a:t>
                      </a:r>
                      <a:r>
                        <a:rPr lang="en-US" sz="2400" baseline="0" dirty="0" smtClean="0"/>
                        <a:t> days (done 4/30/14)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PCB initial fabrication +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PCB initial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assembly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</a:t>
                      </a:r>
                      <a:r>
                        <a:rPr lang="en-US" sz="2400" baseline="0" dirty="0" smtClean="0"/>
                        <a:t> days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PCB initial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testing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</a:t>
                      </a:r>
                      <a:r>
                        <a:rPr lang="en-US" sz="2400" baseline="0" dirty="0" smtClean="0"/>
                        <a:t> days</a:t>
                      </a:r>
                      <a:r>
                        <a:rPr lang="en-US" sz="2400" dirty="0" smtClean="0"/>
                        <a:t> (done</a:t>
                      </a:r>
                      <a:r>
                        <a:rPr lang="en-US" sz="2400" baseline="0" dirty="0" smtClean="0"/>
                        <a:t> 6/14/14)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PCB fabrication +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PCB assembly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</a:t>
                      </a:r>
                      <a:r>
                        <a:rPr lang="en-US" sz="2400" baseline="0" dirty="0" smtClean="0"/>
                        <a:t> days (done 7/19/14)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PCB testing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PCB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for distribution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8/15/14?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76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356351"/>
              </p:ext>
            </p:extLst>
          </p:nvPr>
        </p:nvGraphicFramePr>
        <p:xfrm>
          <a:off x="1529256" y="1600200"/>
          <a:ext cx="6172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Quantity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$568000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$1101046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Fabrication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$415800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Assembly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$343000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$864360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$1077300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$2384482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MMFE</a:t>
                      </a:r>
                      <a:r>
                        <a:rPr lang="en-US" baseline="0" dirty="0" smtClean="0"/>
                        <a:t> 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board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incl</a:t>
                      </a:r>
                      <a:r>
                        <a:rPr lang="en-US" dirty="0" smtClean="0"/>
                        <a:t> FPGA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$821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MMFE Demonstrator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39614" y="5034455"/>
            <a:ext cx="59173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Costs are in USD and include indirect </a:t>
            </a:r>
            <a:r>
              <a:rPr lang="en-US" sz="2400" dirty="0" smtClean="0"/>
              <a:t>costs of 26%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Costs do NOT include VMM IC costs or SCA IC costs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0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S6-FMC board</a:t>
            </a:r>
          </a:p>
          <a:p>
            <a:pPr lvl="1"/>
            <a:r>
              <a:rPr lang="en-US" dirty="0" smtClean="0"/>
              <a:t>Design complete but needs layout and production</a:t>
            </a:r>
            <a:endParaRPr lang="en-US" dirty="0" smtClean="0"/>
          </a:p>
          <a:p>
            <a:r>
              <a:rPr lang="en-US" dirty="0" smtClean="0"/>
              <a:t>68p Mini-SAS (from Mini-1) </a:t>
            </a:r>
            <a:r>
              <a:rPr lang="en-US" dirty="0" smtClean="0"/>
              <a:t>to 80p </a:t>
            </a:r>
            <a:r>
              <a:rPr lang="en-US" dirty="0" smtClean="0"/>
              <a:t>Molex (for BNL) adapter </a:t>
            </a:r>
            <a:r>
              <a:rPr lang="en-US" dirty="0" smtClean="0"/>
              <a:t>board </a:t>
            </a:r>
            <a:endParaRPr lang="en-US" dirty="0" smtClean="0"/>
          </a:p>
          <a:p>
            <a:pPr lvl="1"/>
            <a:r>
              <a:rPr lang="en-US" dirty="0" smtClean="0"/>
              <a:t>Design not started, but  have an earlier 80p Molex adapter design (to 60p TE connector) to work from</a:t>
            </a:r>
          </a:p>
          <a:p>
            <a:r>
              <a:rPr lang="en-US" dirty="0" smtClean="0"/>
              <a:t>Test fixture (</a:t>
            </a:r>
            <a:r>
              <a:rPr lang="en-US" dirty="0" err="1" smtClean="0"/>
              <a:t>pulser</a:t>
            </a:r>
            <a:r>
              <a:rPr lang="en-US" dirty="0" smtClean="0"/>
              <a:t> board) for MMFE-8 (not thought about, not started, not scheduled)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smtClean="0"/>
              <a:t>Boards</a:t>
            </a:r>
            <a:r>
              <a:rPr lang="en-US" dirty="0" smtClean="0"/>
              <a:t> </a:t>
            </a:r>
            <a:r>
              <a:rPr lang="en-US" dirty="0" smtClean="0"/>
              <a:t>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9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Mini-1 </a:t>
            </a:r>
          </a:p>
          <a:p>
            <a:pPr lvl="1"/>
            <a:r>
              <a:rPr lang="en-US" dirty="0" smtClean="0"/>
              <a:t>Can proceed in early January as Dan is available</a:t>
            </a:r>
          </a:p>
          <a:p>
            <a:pPr lvl="1"/>
            <a:r>
              <a:rPr lang="en-US" dirty="0" smtClean="0"/>
              <a:t>Needs VMM2 packaging and </a:t>
            </a:r>
            <a:r>
              <a:rPr lang="en-US" dirty="0" err="1" smtClean="0"/>
              <a:t>pinout</a:t>
            </a:r>
            <a:endParaRPr lang="en-US" dirty="0"/>
          </a:p>
          <a:p>
            <a:r>
              <a:rPr lang="en-US" dirty="0" smtClean="0"/>
              <a:t>MMFE-8</a:t>
            </a:r>
          </a:p>
          <a:p>
            <a:pPr lvl="1"/>
            <a:r>
              <a:rPr lang="en-US" dirty="0" smtClean="0"/>
              <a:t>In early stages of design</a:t>
            </a:r>
          </a:p>
          <a:p>
            <a:pPr lvl="1"/>
            <a:r>
              <a:rPr lang="en-US" dirty="0" smtClean="0"/>
              <a:t>Needs VMM2 packaging and </a:t>
            </a:r>
            <a:r>
              <a:rPr lang="en-US" dirty="0" err="1" smtClean="0"/>
              <a:t>pinout</a:t>
            </a:r>
            <a:endParaRPr lang="en-US" dirty="0" smtClean="0"/>
          </a:p>
          <a:p>
            <a:pPr lvl="1"/>
            <a:r>
              <a:rPr lang="en-US" dirty="0" err="1" smtClean="0"/>
              <a:t>Multidrop</a:t>
            </a:r>
            <a:r>
              <a:rPr lang="en-US" dirty="0" smtClean="0"/>
              <a:t> capability not settled</a:t>
            </a:r>
          </a:p>
          <a:p>
            <a:pPr lvl="1"/>
            <a:r>
              <a:rPr lang="en-US" dirty="0" smtClean="0"/>
              <a:t>Power scheme(s) must be discussed and specified</a:t>
            </a:r>
          </a:p>
          <a:p>
            <a:pPr lvl="1"/>
            <a:r>
              <a:rPr lang="en-US" dirty="0" smtClean="0"/>
              <a:t>Power for and configuration of FPGA must be specified (from Lorne)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7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MMFE-8</a:t>
            </a:r>
          </a:p>
          <a:p>
            <a:pPr lvl="1"/>
            <a:r>
              <a:rPr lang="en-US" dirty="0" smtClean="0"/>
              <a:t>Clock distribution must be specified</a:t>
            </a:r>
          </a:p>
          <a:p>
            <a:pPr lvl="1"/>
            <a:r>
              <a:rPr lang="en-US" dirty="0" err="1" smtClean="0"/>
              <a:t>GbE</a:t>
            </a:r>
            <a:r>
              <a:rPr lang="en-US" dirty="0" smtClean="0"/>
              <a:t> connector must be specified</a:t>
            </a:r>
          </a:p>
          <a:p>
            <a:pPr lvl="1"/>
            <a:r>
              <a:rPr lang="en-US" dirty="0" smtClean="0"/>
              <a:t>Input protection choice must be made</a:t>
            </a:r>
          </a:p>
          <a:p>
            <a:pPr lvl="1"/>
            <a:r>
              <a:rPr lang="en-US" dirty="0" smtClean="0"/>
              <a:t>SRS I/O must be specified</a:t>
            </a:r>
          </a:p>
          <a:p>
            <a:pPr lvl="1"/>
            <a:r>
              <a:rPr lang="en-US" dirty="0" smtClean="0"/>
              <a:t>Cooling is not addressed</a:t>
            </a:r>
          </a:p>
          <a:p>
            <a:pPr lvl="1"/>
            <a:r>
              <a:rPr lang="en-US" dirty="0" smtClean="0"/>
              <a:t>RF cage requirement is not settled</a:t>
            </a:r>
          </a:p>
          <a:p>
            <a:pPr lvl="1"/>
            <a:r>
              <a:rPr lang="en-US" dirty="0" smtClean="0"/>
              <a:t>Integration with MM chamber not specified or even thought about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Software and firmware</a:t>
            </a:r>
          </a:p>
          <a:p>
            <a:pPr lvl="1"/>
            <a:r>
              <a:rPr lang="en-US" dirty="0" smtClean="0"/>
              <a:t>A local DAQ scheme must be </a:t>
            </a:r>
            <a:r>
              <a:rPr lang="en-US" dirty="0" err="1" smtClean="0"/>
              <a:t>baselined</a:t>
            </a:r>
            <a:r>
              <a:rPr lang="en-US" dirty="0" smtClean="0"/>
              <a:t> (IPBUS, </a:t>
            </a:r>
            <a:r>
              <a:rPr lang="en-US" dirty="0" err="1" smtClean="0"/>
              <a:t>MicroBlaze</a:t>
            </a:r>
            <a:r>
              <a:rPr lang="en-US" dirty="0" smtClean="0"/>
              <a:t>, something else, …)</a:t>
            </a:r>
          </a:p>
          <a:p>
            <a:pPr lvl="1"/>
            <a:r>
              <a:rPr lang="en-US" dirty="0" smtClean="0"/>
              <a:t>Host PC configuration and control software (Python, </a:t>
            </a:r>
            <a:r>
              <a:rPr lang="en-US" dirty="0" err="1" smtClean="0"/>
              <a:t>Qt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Large list of firmware tasks</a:t>
            </a:r>
          </a:p>
          <a:p>
            <a:pPr lvl="2"/>
            <a:r>
              <a:rPr lang="en-US" dirty="0" smtClean="0"/>
              <a:t>Multi-chip configuration</a:t>
            </a:r>
          </a:p>
          <a:p>
            <a:pPr lvl="2"/>
            <a:r>
              <a:rPr lang="en-US" dirty="0" smtClean="0"/>
              <a:t>UDP </a:t>
            </a:r>
            <a:r>
              <a:rPr lang="en-US" dirty="0" err="1" smtClean="0"/>
              <a:t>GbE</a:t>
            </a:r>
            <a:r>
              <a:rPr lang="en-US" dirty="0" smtClean="0"/>
              <a:t> output needs to be implemented</a:t>
            </a:r>
          </a:p>
          <a:p>
            <a:pPr lvl="2"/>
            <a:r>
              <a:rPr lang="en-US" dirty="0" smtClean="0"/>
              <a:t>Algorithm and output for L1DDC</a:t>
            </a:r>
          </a:p>
          <a:p>
            <a:pPr lvl="2"/>
            <a:r>
              <a:rPr lang="en-US" dirty="0" smtClean="0"/>
              <a:t>Run modes – bench, test beam, ATLAS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73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confidence we can produce the Mini-1 on a timescale compatible with VMM2</a:t>
            </a:r>
          </a:p>
          <a:p>
            <a:r>
              <a:rPr lang="en-US" dirty="0" smtClean="0"/>
              <a:t>The MMFE-8 demonstrator card will likely not be available until August, 2014</a:t>
            </a:r>
          </a:p>
          <a:p>
            <a:r>
              <a:rPr lang="en-US" dirty="0" smtClean="0"/>
              <a:t>A significant software and firmware effort must also accompany this card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0DB225-C4A6-114F-AF5A-40200BC89CC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10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13722</TotalTime>
  <Words>462</Words>
  <Application>Microsoft Office PowerPoint</Application>
  <PresentationFormat>On-screen Show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Schedule and Issues for the  Mini-1 and MMFE-8  </vt:lpstr>
      <vt:lpstr>Mini-1 Schedule</vt:lpstr>
      <vt:lpstr>MMFE-8 Schedule</vt:lpstr>
      <vt:lpstr>MMFE Demonstrator Costs</vt:lpstr>
      <vt:lpstr>Other Boards Needed</vt:lpstr>
      <vt:lpstr>Outstanding Issues</vt:lpstr>
      <vt:lpstr>Outstanding Issues</vt:lpstr>
      <vt:lpstr>Outstanding Issues</vt:lpstr>
      <vt:lpstr>Conclusions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AMC SubROD Development</dc:title>
  <dc:creator>Hucheng Chen</dc:creator>
  <cp:lastModifiedBy>johns</cp:lastModifiedBy>
  <cp:revision>1879</cp:revision>
  <cp:lastPrinted>2013-06-20T18:05:46Z</cp:lastPrinted>
  <dcterms:created xsi:type="dcterms:W3CDTF">2010-12-06T13:29:01Z</dcterms:created>
  <dcterms:modified xsi:type="dcterms:W3CDTF">2013-12-21T13:40:16Z</dcterms:modified>
</cp:coreProperties>
</file>