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8" r:id="rId6"/>
    <p:sldId id="269" r:id="rId7"/>
    <p:sldId id="270" r:id="rId8"/>
    <p:sldId id="261" r:id="rId9"/>
    <p:sldId id="260" r:id="rId10"/>
    <p:sldId id="262" r:id="rId11"/>
    <p:sldId id="263" r:id="rId12"/>
    <p:sldId id="272" r:id="rId13"/>
    <p:sldId id="264" r:id="rId14"/>
    <p:sldId id="265" r:id="rId15"/>
    <p:sldId id="271" r:id="rId16"/>
    <p:sldId id="27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38" autoAdjust="0"/>
    <p:restoredTop sz="94681" autoAdjust="0"/>
  </p:normalViewPr>
  <p:slideViewPr>
    <p:cSldViewPr>
      <p:cViewPr varScale="1">
        <p:scale>
          <a:sx n="114" d="100"/>
          <a:sy n="114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A28F3-0066-42EB-92BA-ECAFC84E51C1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B999A-FB32-4EC9-BAF4-F4884F8ED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B999A-FB32-4EC9-BAF4-F4884F8EDD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42E7-D4BE-42C6-B6D0-63066E50A846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7BD9-984F-4F45-A6AB-59C78509F1DE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8B7-1373-4978-8C7C-0BDFE153EE12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0094-CD64-429C-81BB-71832C47AC6E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2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0AA4-526F-4D1E-9E0F-B80F41A40A96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1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CF50-B2B8-49C0-94B7-BCA7A3FD9603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6068-D2BB-4234-B4C6-D456AB725655}" type="datetime1">
              <a:rPr lang="en-US" smtClean="0"/>
              <a:t>12/21/2013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519E-2FC6-4B87-A9C8-54F29ABFC60E}" type="datetime1">
              <a:rPr lang="en-US" smtClean="0"/>
              <a:t>12/21/2013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7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AE8-A5F0-4055-B3DA-B370E1EF1ADF}" type="datetime1">
              <a:rPr lang="en-US" smtClean="0"/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3FE80-FBA8-4517-ABEE-423A6F936A65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1814F-7137-41F8-9943-5330C7D22C34}" type="datetime1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674E6-C1F3-4D9A-AF9E-DC028A051567}" type="datetime1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A6CE-6EB8-4D93-B1B0-AFEBB87C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78000">
              <a:schemeClr val="accent3">
                <a:lumMod val="75000"/>
                <a:alpha val="7000"/>
              </a:schemeClr>
            </a:gs>
            <a:gs pos="3000">
              <a:schemeClr val="accent3">
                <a:lumMod val="60000"/>
                <a:lumOff val="40000"/>
              </a:schemeClr>
            </a:gs>
            <a:gs pos="82000">
              <a:schemeClr val="accent3">
                <a:lumMod val="40000"/>
                <a:lumOff val="60000"/>
              </a:schemeClr>
            </a:gs>
            <a:gs pos="38000">
              <a:schemeClr val="accent1">
                <a:tint val="44500"/>
                <a:satMod val="160000"/>
                <a:alpha val="15000"/>
              </a:schemeClr>
            </a:gs>
            <a:gs pos="38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schemeClr val="accent3">
                      <a:lumMod val="75000"/>
                      <a:alpha val="40000"/>
                    </a:schemeClr>
                  </a:outerShdw>
                </a:effectLst>
              </a:rPr>
              <a:t>Mini MMFE</a:t>
            </a:r>
            <a:endParaRPr lang="en-US" dirty="0">
              <a:effectLst>
                <a:outerShdw blurRad="50800" dist="38100" algn="l" rotWithShape="0">
                  <a:schemeClr val="accent3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Miniature </a:t>
            </a:r>
            <a:r>
              <a:rPr lang="en-US" dirty="0" err="1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MicroMegas</a:t>
            </a:r>
            <a:r>
              <a:rPr lang="en-US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 Front End Board</a:t>
            </a:r>
            <a:endParaRPr lang="en-US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and ground planes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9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5626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638800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6935" y="1208901"/>
            <a:ext cx="168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Planes join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1403866"/>
            <a:ext cx="3048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Layer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61687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57175"/>
            <a:ext cx="84582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 MMFE</a:t>
            </a:r>
            <a:br>
              <a:rPr lang="en-US" dirty="0" smtClean="0"/>
            </a:br>
            <a:r>
              <a:rPr lang="en-US" dirty="0" smtClean="0"/>
              <a:t> in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W:\0236-Mini_MMFE\MiniPics\DSC00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:\0236-Mini_MMFE\MiniPics\DSC00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479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5943600"/>
            <a:ext cx="732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Photos</a:t>
            </a:r>
            <a:r>
              <a:rPr lang="en-US" sz="1000" dirty="0" smtClean="0"/>
              <a:t> </a:t>
            </a:r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by: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Mini MMFE-2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MMFE-2</a:t>
            </a:r>
            <a:endParaRPr lang="en-US" dirty="0"/>
          </a:p>
        </p:txBody>
      </p:sp>
      <p:pic>
        <p:nvPicPr>
          <p:cNvPr id="12290" name="Picture 2" descr="U:\11-Photos\mini1_with 68-p and Lemos-iso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0194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8489">
            <a:off x="3028412" y="5115100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85000"/>
                  </a:schemeClr>
                </a:solidFill>
              </a:rPr>
              <a:t>Drawn by Karen Palmer</a:t>
            </a:r>
            <a:endParaRPr lang="en-US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486" y="614097"/>
            <a:ext cx="5175367" cy="2733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42" y="3379677"/>
            <a:ext cx="6210116" cy="270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4024"/>
            <a:ext cx="3429040" cy="2167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9486" y="244765"/>
            <a:ext cx="3938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BGA package in a nutshell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V. </a:t>
            </a:r>
            <a:r>
              <a:rPr lang="en-US" dirty="0" err="1"/>
              <a:t>Polychronakos</a:t>
            </a:r>
            <a:r>
              <a:rPr lang="en-US" dirty="0"/>
              <a:t> </a:t>
            </a:r>
            <a:r>
              <a:rPr lang="en-US" dirty="0" err="1"/>
              <a:t>Muon</a:t>
            </a:r>
            <a:r>
              <a:rPr lang="en-US" dirty="0"/>
              <a:t> Week 16-20 September 2013</a:t>
            </a:r>
          </a:p>
        </p:txBody>
      </p:sp>
    </p:spTree>
    <p:extLst>
      <p:ext uri="{BB962C8B-B14F-4D97-AF65-F5344CB8AC3E}">
        <p14:creationId xmlns:p14="http://schemas.microsoft.com/office/powerpoint/2010/main" val="41042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MMFE-2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WIP, Pin out and power </a:t>
            </a:r>
            <a:r>
              <a:rPr lang="en-US" dirty="0" smtClean="0"/>
              <a:t>consumption </a:t>
            </a:r>
            <a:r>
              <a:rPr lang="en-US" dirty="0" smtClean="0"/>
              <a:t>unknown</a:t>
            </a:r>
          </a:p>
          <a:p>
            <a:r>
              <a:rPr lang="en-US" dirty="0" smtClean="0"/>
              <a:t>VMM2 will be in a 22x22mm BGA Package </a:t>
            </a:r>
          </a:p>
          <a:p>
            <a:r>
              <a:rPr lang="en-US" dirty="0" smtClean="0"/>
              <a:t>8 layer board?</a:t>
            </a:r>
          </a:p>
          <a:p>
            <a:r>
              <a:rPr lang="en-US" dirty="0" smtClean="0"/>
              <a:t>Use a lower noise regulator ( LT1763) and fewer bypass Caps.</a:t>
            </a:r>
          </a:p>
          <a:p>
            <a:r>
              <a:rPr lang="en-US" dirty="0" smtClean="0"/>
              <a:t>Mini SAS connector for digital I/O.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8000" y="3129000"/>
            <a:ext cx="15240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VMM1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219200" y="3581400"/>
            <a:ext cx="1734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64x analog in</a:t>
            </a:r>
            <a:endParaRPr lang="en-US" dirty="0"/>
          </a:p>
        </p:txBody>
      </p:sp>
      <p:sp>
        <p:nvSpPr>
          <p:cNvPr id="8" name="Bent-Up Arrow 7"/>
          <p:cNvSpPr/>
          <p:nvPr/>
        </p:nvSpPr>
        <p:spPr>
          <a:xfrm flipH="1">
            <a:off x="4585200" y="4435800"/>
            <a:ext cx="475200" cy="1888800"/>
          </a:xfrm>
          <a:prstGeom prst="bentUpArrow">
            <a:avLst>
              <a:gd name="adj1" fmla="val 25000"/>
              <a:gd name="adj2" fmla="val 25000"/>
              <a:gd name="adj3" fmla="val 269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flipH="1">
            <a:off x="5079600" y="4435800"/>
            <a:ext cx="475200" cy="1431600"/>
          </a:xfrm>
          <a:prstGeom prst="bentUpArrow">
            <a:avLst>
              <a:gd name="adj1" fmla="val 25000"/>
              <a:gd name="adj2" fmla="val 25000"/>
              <a:gd name="adj3" fmla="val 269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3000" y="3129000"/>
            <a:ext cx="8370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Protection</a:t>
            </a:r>
          </a:p>
          <a:p>
            <a:pPr algn="ctr"/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830592" y="3581400"/>
            <a:ext cx="597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953000" y="1828800"/>
            <a:ext cx="457200" cy="13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Analog Out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971800" y="3111684"/>
            <a:ext cx="164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TTP/TOT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980800" y="3560316"/>
            <a:ext cx="164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23" name="Bent-Up Arrow 22"/>
          <p:cNvSpPr/>
          <p:nvPr/>
        </p:nvSpPr>
        <p:spPr>
          <a:xfrm flipH="1">
            <a:off x="5627400" y="4462200"/>
            <a:ext cx="475200" cy="795600"/>
          </a:xfrm>
          <a:prstGeom prst="bentUpArrow">
            <a:avLst>
              <a:gd name="adj1" fmla="val 25000"/>
              <a:gd name="adj2" fmla="val 25000"/>
              <a:gd name="adj3" fmla="val 2696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726100" y="4625336"/>
            <a:ext cx="7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VDDD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97654" y="53460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0592" y="592020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VDDP </a:t>
            </a:r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5980800" y="4044948"/>
            <a:ext cx="1648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Readout</a:t>
            </a:r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5943037" y="4921162"/>
            <a:ext cx="616177" cy="5586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5428487" y="5537339"/>
            <a:ext cx="616177" cy="5586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16200000">
            <a:off x="4882691" y="6006936"/>
            <a:ext cx="616177" cy="55865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 Arrow 30"/>
          <p:cNvSpPr/>
          <p:nvPr/>
        </p:nvSpPr>
        <p:spPr>
          <a:xfrm>
            <a:off x="6530451" y="5064856"/>
            <a:ext cx="489204" cy="19342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6041246" y="5730102"/>
            <a:ext cx="978409" cy="19342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5457250" y="6189545"/>
            <a:ext cx="1562405" cy="19342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21013" y="5100230"/>
            <a:ext cx="76200" cy="12597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8361" y="6425100"/>
            <a:ext cx="2895600" cy="338500"/>
          </a:xfrm>
        </p:spPr>
        <p:txBody>
          <a:bodyPr/>
          <a:lstStyle/>
          <a:p>
            <a:r>
              <a:rPr lang="en-US" dirty="0" smtClean="0"/>
              <a:t>Dan Tompkins  12/2013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3800" y="1524000"/>
            <a:ext cx="381000" cy="360455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Analog Input Connector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817400" y="4038600"/>
            <a:ext cx="381000" cy="22939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Digital I/O Connectors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1524000"/>
            <a:ext cx="914400" cy="304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Lemo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>
            <a:off x="1212600" y="2236584"/>
            <a:ext cx="1734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64x analog in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817400" y="3596316"/>
            <a:ext cx="381000" cy="4494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817400" y="3129261"/>
            <a:ext cx="381000" cy="4494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5" name="Left Arrow 44"/>
          <p:cNvSpPr/>
          <p:nvPr/>
        </p:nvSpPr>
        <p:spPr>
          <a:xfrm>
            <a:off x="7097213" y="5433951"/>
            <a:ext cx="720187" cy="19342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3965" y="2294234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MMFE</a:t>
            </a:r>
            <a:endParaRPr lang="en-US" dirty="0"/>
          </a:p>
        </p:txBody>
      </p:sp>
      <p:pic>
        <p:nvPicPr>
          <p:cNvPr id="1026" name="Picture 2" descr="W:\0236-Mini_MMFE\MiniPics\P108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4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685800" y="1375800"/>
            <a:ext cx="7315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Analog Inputs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599"/>
            <a:ext cx="8763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Network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577263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Protection Network Layout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2" y="1295400"/>
            <a:ext cx="676254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2809" y="5574268"/>
            <a:ext cx="648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 </a:t>
            </a:r>
            <a:r>
              <a:rPr lang="en-US" dirty="0" err="1" smtClean="0"/>
              <a:t>Vcc</a:t>
            </a:r>
            <a:r>
              <a:rPr lang="en-US" dirty="0" smtClean="0"/>
              <a:t> and GND pins directly to a plane and keep traces short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NUP4114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229600" cy="2819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Leakage Current &lt; 1pA @1.2V</a:t>
            </a:r>
          </a:p>
          <a:p>
            <a:r>
              <a:rPr lang="en-US" dirty="0" smtClean="0"/>
              <a:t>&lt; 1 pF Junction capacitance</a:t>
            </a:r>
          </a:p>
          <a:p>
            <a:r>
              <a:rPr lang="en-US" dirty="0" smtClean="0"/>
              <a:t>Response </a:t>
            </a:r>
            <a:r>
              <a:rPr lang="en-US" dirty="0"/>
              <a:t>Time is Typically &lt; 1.0 </a:t>
            </a:r>
            <a:r>
              <a:rPr lang="en-US" dirty="0" smtClean="0"/>
              <a:t>ns</a:t>
            </a:r>
          </a:p>
          <a:p>
            <a:r>
              <a:rPr lang="en-US" dirty="0"/>
              <a:t>Stand−off Voltage: 5.5 </a:t>
            </a:r>
            <a:r>
              <a:rPr lang="en-US" dirty="0" smtClean="0"/>
              <a:t>V</a:t>
            </a:r>
          </a:p>
          <a:p>
            <a:r>
              <a:rPr lang="en-US" dirty="0" smtClean="0"/>
              <a:t>Cost $0.10 in large </a:t>
            </a:r>
            <a:r>
              <a:rPr lang="en-US" dirty="0" smtClean="0"/>
              <a:t>quantity</a:t>
            </a: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3302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0" y="6521675"/>
            <a:ext cx="2895600" cy="365125"/>
          </a:xfrm>
        </p:spPr>
        <p:txBody>
          <a:bodyPr/>
          <a:lstStyle/>
          <a:p>
            <a:r>
              <a:rPr lang="en-US" dirty="0" smtClean="0"/>
              <a:t>Dan Tompkins  12/2013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Layers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" y="2057400"/>
            <a:ext cx="904624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Dan Tompkins  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951</TotalTime>
  <Words>220</Words>
  <Application>Microsoft Office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Mini MMFE</vt:lpstr>
      <vt:lpstr>Block Diagram</vt:lpstr>
      <vt:lpstr>Mini MMFE</vt:lpstr>
      <vt:lpstr>Analog Inputs</vt:lpstr>
      <vt:lpstr>Protection Network</vt:lpstr>
      <vt:lpstr>Protection Network Layout</vt:lpstr>
      <vt:lpstr>NUP4114</vt:lpstr>
      <vt:lpstr>Regulators</vt:lpstr>
      <vt:lpstr>All Layers </vt:lpstr>
      <vt:lpstr>Power and ground planes</vt:lpstr>
      <vt:lpstr>Bottom Layer</vt:lpstr>
      <vt:lpstr>PowerPoint Presentation</vt:lpstr>
      <vt:lpstr>Mini MMFE  in use</vt:lpstr>
      <vt:lpstr>Mini MMFE-2</vt:lpstr>
      <vt:lpstr>Mini MMFE-2</vt:lpstr>
      <vt:lpstr>PowerPoint Presentation</vt:lpstr>
      <vt:lpstr>Mini MMFE-2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MMFE</dc:title>
  <dc:creator>tompkins</dc:creator>
  <cp:lastModifiedBy>tompkins</cp:lastModifiedBy>
  <cp:revision>37</cp:revision>
  <dcterms:created xsi:type="dcterms:W3CDTF">2013-12-19T18:48:08Z</dcterms:created>
  <dcterms:modified xsi:type="dcterms:W3CDTF">2013-12-21T15:31:29Z</dcterms:modified>
</cp:coreProperties>
</file>