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9FC22-DF5F-4EED-A7BB-158E0FD7F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CB15B7-2E6A-4E68-8A48-9A1D2853C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E4F82-535A-48B3-B0C5-EC423CA00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0545-3FD0-43DC-9B8C-03D8176BB2D2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5B826-8307-4001-9875-8D958CC8E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11C7B-639D-48A7-9ECE-E5150FCB9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FDEC-5C9C-400F-8B37-52ED06EEC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8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28F19-87A4-4B64-9027-CCE19584B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78A8F0-18FE-4758-9E5A-02955147C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92A7F-4AFE-439C-9BD1-3256EB412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0545-3FD0-43DC-9B8C-03D8176BB2D2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92100-AB66-49C6-8AAE-21B6C5BC8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4303F-ECA0-4466-A65A-C965B5867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FDEC-5C9C-400F-8B37-52ED06EEC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2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0E2A98-F1DF-4EE6-85B5-748C1E80C4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4047D6-9026-4A74-898D-7133D4FAB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FEAF4-A261-481C-ADB7-4F09C8B0E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0545-3FD0-43DC-9B8C-03D8176BB2D2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0A13F-D93C-4080-A0EC-56F54556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54806-E1F1-4AD2-901C-F24F0C2C5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FDEC-5C9C-400F-8B37-52ED06EEC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4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72224-7E47-41A6-8EA2-5915A5BDE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F8D5A-E439-400E-8764-CCCBB30C4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0C4D8-6EDC-43C1-B1EC-A4E8AC5CB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0545-3FD0-43DC-9B8C-03D8176BB2D2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B5D57-7C77-4925-BD33-3E111CCAF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5DCBA-CD51-463F-BFE4-2144F4788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FDEC-5C9C-400F-8B37-52ED06EEC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8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FC885-AAFB-47DA-B6FD-56CB9AB9E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2569F-8F9E-426D-A5BA-55BE7902B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8F1C7-C6C1-49DB-A488-18EA1697E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0545-3FD0-43DC-9B8C-03D8176BB2D2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A2125-88DD-4506-BFD4-7BAD47B24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94201-49D5-4967-85B3-CB1DC9E43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FDEC-5C9C-400F-8B37-52ED06EEC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0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440B4-26CD-4F79-B7CE-86B65195F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A8D9A-5E74-4F70-AFA9-F5758F8CE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3D6120-E750-4343-BD31-C4833AE41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50B66-0F9F-4C98-A7DD-A27D249A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0545-3FD0-43DC-9B8C-03D8176BB2D2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226E7A-1F16-45B1-854C-FB0A5601B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E820A-87C9-418A-9792-8AC05A6B5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FDEC-5C9C-400F-8B37-52ED06EEC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9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CA209-4996-4FF6-AD37-828A6347A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F7E51-3098-42B3-975E-61ACCDC66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BA7E9-F16D-48D0-ACC7-0B31D394E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98BBC9-07C1-43BC-9403-B01CBE949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C0E467-6EEF-4180-A5AF-28205B62CD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449649-3247-49CA-A0F1-B885B14DD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0545-3FD0-43DC-9B8C-03D8176BB2D2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FA2E6F-6AC1-4162-B7D3-71C5E0E27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FD2F24-4F95-489C-85EC-A177B1C9A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FDEC-5C9C-400F-8B37-52ED06EEC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7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D8806-BCDE-437F-B80E-2EC54ED42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EB2074-CACB-4275-8D3E-CE1D0199C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0545-3FD0-43DC-9B8C-03D8176BB2D2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8CA59-4C52-422D-92A7-457A621AD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CBB861-2531-45CB-B514-04C78F02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FDEC-5C9C-400F-8B37-52ED06EEC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25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2BD175-72B3-4823-AD10-884815F74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0545-3FD0-43DC-9B8C-03D8176BB2D2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AC7A85-8EF7-483F-9278-258D45FA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0EE4D1-3F41-4581-B1FE-25924A769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FDEC-5C9C-400F-8B37-52ED06EEC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20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9DD48-4571-43E4-9341-12BE1E97B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58450-E69D-41D4-BFB5-3CE5452CF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B6EAD6-951A-457E-BA78-220D7EFC7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013B5-56E6-4285-AC5B-9C49EADA0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0545-3FD0-43DC-9B8C-03D8176BB2D2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793517-C215-45DD-A299-D4644E52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02B8E-9C70-4F3C-98C0-8D74D516C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FDEC-5C9C-400F-8B37-52ED06EEC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0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C8286-37DE-411B-95E1-C6EA95196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C056E1-D51D-40EE-86AB-8824DEA620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265BA8-A19A-4D3D-A583-10A5CCF5A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E4F87-24B8-4E77-A64E-2ECE7E2CB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0545-3FD0-43DC-9B8C-03D8176BB2D2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01867-17CB-4288-AF81-3D2F4AABD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231E8-02F0-4216-97C2-C52A359F3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FDEC-5C9C-400F-8B37-52ED06EEC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77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76F4C6-2C20-497C-81E2-ECD042838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90D83-EBA2-4628-91CF-2AE999F92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744C5-DD9B-4CB2-9EE1-66A6FA7232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60545-3FD0-43DC-9B8C-03D8176BB2D2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B652D-3733-4E7D-B33C-B5D75D56A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13F62-3F44-481F-A77C-CE5EDA40C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6FDEC-5C9C-400F-8B37-52ED06EEC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5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5F12F-97B9-429F-8777-33E3ACCA9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6038" y="689709"/>
            <a:ext cx="9144000" cy="1139236"/>
          </a:xfrm>
        </p:spPr>
        <p:txBody>
          <a:bodyPr/>
          <a:lstStyle/>
          <a:p>
            <a:r>
              <a:rPr lang="en-US" dirty="0"/>
              <a:t>Source Foil R&amp;D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58D74-2468-4231-B9F3-1990CA45C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4802" y="3602038"/>
            <a:ext cx="3565236" cy="1655762"/>
          </a:xfrm>
        </p:spPr>
        <p:txBody>
          <a:bodyPr/>
          <a:lstStyle/>
          <a:p>
            <a:r>
              <a:rPr lang="en-US" dirty="0"/>
              <a:t>April 1, 2021</a:t>
            </a:r>
          </a:p>
          <a:p>
            <a:r>
              <a:rPr lang="en-US" sz="1800" dirty="0"/>
              <a:t>Robert Walker</a:t>
            </a:r>
          </a:p>
        </p:txBody>
      </p:sp>
      <p:pic>
        <p:nvPicPr>
          <p:cNvPr id="4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272F1811-D23E-465F-8475-367BF2E9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038" y="2169029"/>
            <a:ext cx="4940769" cy="352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4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2C22F-A4DE-4B30-BE39-D1E5DCB92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AE45D-8ED4-49DF-974B-21CDB165A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Faraday cages have been submitted to the machine shop. </a:t>
            </a:r>
          </a:p>
          <a:p>
            <a:r>
              <a:rPr lang="en-US" dirty="0"/>
              <a:t>Adhesive R&amp;D continues. </a:t>
            </a:r>
          </a:p>
          <a:p>
            <a:pPr lvl="1"/>
            <a:r>
              <a:rPr lang="en-US" dirty="0"/>
              <a:t>Elmer’s glue is looking more and more promising.</a:t>
            </a:r>
          </a:p>
          <a:p>
            <a:pPr lvl="1"/>
            <a:r>
              <a:rPr lang="en-US" dirty="0"/>
              <a:t>More work needs to be done. </a:t>
            </a:r>
          </a:p>
          <a:p>
            <a:r>
              <a:rPr lang="en-US" dirty="0"/>
              <a:t>Received the foil press parts yesterday. </a:t>
            </a:r>
          </a:p>
        </p:txBody>
      </p:sp>
    </p:spTree>
    <p:extLst>
      <p:ext uri="{BB962C8B-B14F-4D97-AF65-F5344CB8AC3E}">
        <p14:creationId xmlns:p14="http://schemas.microsoft.com/office/powerpoint/2010/main" val="3426391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67CC4D-C0F5-4244-91F2-76663878A2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1" t="27324" b="21212"/>
          <a:stretch/>
        </p:blipFill>
        <p:spPr>
          <a:xfrm>
            <a:off x="1375998" y="3429000"/>
            <a:ext cx="6969980" cy="3205018"/>
          </a:xfrm>
          <a:prstGeom prst="rect">
            <a:avLst/>
          </a:prstGeom>
        </p:spPr>
      </p:pic>
      <p:pic>
        <p:nvPicPr>
          <p:cNvPr id="8" name="Picture 7" descr="A model of a house&#10;&#10;Description automatically generated with medium confidence">
            <a:extLst>
              <a:ext uri="{FF2B5EF4-FFF2-40B4-BE49-F238E27FC236}">
                <a16:creationId xmlns:a16="http://schemas.microsoft.com/office/drawing/2014/main" id="{6BCE1C01-A17F-47AF-B183-53FA49234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008" y="223982"/>
            <a:ext cx="2352248" cy="23800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2FA8B2-7A23-4015-9B1E-73CEF9F77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Foil Press Received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40038-FDAB-469D-8227-B21E96E2F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578" y="1943490"/>
            <a:ext cx="7258396" cy="1603375"/>
          </a:xfrm>
        </p:spPr>
        <p:txBody>
          <a:bodyPr>
            <a:normAutofit/>
          </a:bodyPr>
          <a:lstStyle/>
          <a:p>
            <a:r>
              <a:rPr lang="en-US" dirty="0"/>
              <a:t>Surface finish was not satisfactory. </a:t>
            </a:r>
          </a:p>
          <a:p>
            <a:pPr lvl="1"/>
            <a:r>
              <a:rPr lang="en-US" dirty="0"/>
              <a:t>When assembled could see light between surfaces.</a:t>
            </a:r>
          </a:p>
          <a:p>
            <a:r>
              <a:rPr lang="en-US" dirty="0"/>
              <a:t>Solution: sand/polish to 2000 grit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FCD3BD-DF7D-4987-8D54-1B732ABD0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56" y="223982"/>
            <a:ext cx="315826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01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FB2AD-1C20-408C-8799-B75A9E5FB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Foil Press continued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AE4CD1-B24E-40B8-BB59-5D257FAE89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5" t="8242" r="20030"/>
          <a:stretch/>
        </p:blipFill>
        <p:spPr>
          <a:xfrm>
            <a:off x="3345602" y="3490450"/>
            <a:ext cx="2448486" cy="2928126"/>
          </a:xfrm>
          <a:prstGeom prst="rect">
            <a:avLst/>
          </a:prstGeom>
        </p:spPr>
      </p:pic>
      <p:pic>
        <p:nvPicPr>
          <p:cNvPr id="9" name="Picture 8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5F8B0AAF-6474-46E4-98FB-97ED82E315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6" t="15273" r="20212" b="26909"/>
          <a:stretch/>
        </p:blipFill>
        <p:spPr>
          <a:xfrm>
            <a:off x="634622" y="1570470"/>
            <a:ext cx="2987872" cy="24362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8BD8F7-2873-407A-B0FC-74EB626C71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2" t="26621" b="17441"/>
          <a:stretch/>
        </p:blipFill>
        <p:spPr>
          <a:xfrm>
            <a:off x="5904807" y="500874"/>
            <a:ext cx="5780904" cy="2928126"/>
          </a:xfrm>
          <a:prstGeom prst="rect">
            <a:avLst/>
          </a:prstGeom>
        </p:spPr>
      </p:pic>
      <p:pic>
        <p:nvPicPr>
          <p:cNvPr id="17" name="Picture 16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C9326332-6F70-4065-A968-ACAF07BEAC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9" t="371" r="21946" b="5881"/>
          <a:stretch/>
        </p:blipFill>
        <p:spPr>
          <a:xfrm rot="5400000">
            <a:off x="6373271" y="3279466"/>
            <a:ext cx="2928126" cy="335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28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ox, container, file&#10;&#10;Description automatically generated">
            <a:extLst>
              <a:ext uri="{FF2B5EF4-FFF2-40B4-BE49-F238E27FC236}">
                <a16:creationId xmlns:a16="http://schemas.microsoft.com/office/drawing/2014/main" id="{E5875013-5EE2-4FE5-9976-5B6A3EC0B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353" y="2103120"/>
            <a:ext cx="5853469" cy="439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C13184-A096-406F-9BDE-0C37151BD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Foil Press continued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16D56F-4CA8-45EB-A8D0-7ACFC45E8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66062" cy="294588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Alignment holes not drilled within spec tolerance. </a:t>
            </a:r>
          </a:p>
          <a:p>
            <a:pPr lvl="1"/>
            <a:r>
              <a:rPr lang="en-US" dirty="0"/>
              <a:t>One spacer piece undersized. </a:t>
            </a:r>
          </a:p>
          <a:p>
            <a:pPr lvl="1"/>
            <a:r>
              <a:rPr lang="en-US" dirty="0"/>
              <a:t>Results in a &gt;0.5mm gap in  press area.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40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D5C0-C741-4F91-83DD-6B707D9CC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72FB0-4E5E-4B54-8188-F4F061E2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2388928"/>
          </a:xfrm>
        </p:spPr>
        <p:txBody>
          <a:bodyPr>
            <a:normAutofit/>
          </a:bodyPr>
          <a:lstStyle/>
          <a:p>
            <a:r>
              <a:rPr lang="en-US" dirty="0"/>
              <a:t>Must determine specs of new piece to correct for errors.</a:t>
            </a:r>
          </a:p>
          <a:p>
            <a:r>
              <a:rPr lang="en-US" dirty="0"/>
              <a:t>Get new spacer piece made.</a:t>
            </a:r>
          </a:p>
          <a:p>
            <a:r>
              <a:rPr lang="en-US" dirty="0"/>
              <a:t>In the meantime, make temporary fix to existing press to move forward with R&amp;D. </a:t>
            </a:r>
          </a:p>
          <a:p>
            <a:pPr lvl="1"/>
            <a:r>
              <a:rPr lang="en-US" dirty="0"/>
              <a:t>Glue foil and/or Teflon to fill gap.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639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153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Source Foil R&amp;D Updates</vt:lpstr>
      <vt:lpstr>Updates </vt:lpstr>
      <vt:lpstr>Foil Press Received</vt:lpstr>
      <vt:lpstr>Foil Press continued</vt:lpstr>
      <vt:lpstr>Foil Press continued</vt:lpstr>
      <vt:lpstr>What’s 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Source Foil R&amp;D Update</dc:title>
  <dc:creator>Walker, Robert B - (rbwalker)</dc:creator>
  <cp:lastModifiedBy>Walker, Robert B - (rbwalker)</cp:lastModifiedBy>
  <cp:revision>8</cp:revision>
  <dcterms:created xsi:type="dcterms:W3CDTF">2021-04-01T18:04:09Z</dcterms:created>
  <dcterms:modified xsi:type="dcterms:W3CDTF">2021-04-01T19:06:58Z</dcterms:modified>
</cp:coreProperties>
</file>