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Robert B - (rbwalker)" initials="WRB(" lastIdx="1" clrIdx="0">
    <p:extLst>
      <p:ext uri="{19B8F6BF-5375-455C-9EA6-DF929625EA0E}">
        <p15:presenceInfo xmlns:p15="http://schemas.microsoft.com/office/powerpoint/2012/main" userId="S::rbwalker@email.arizona.edu::c6363aab-33a8-42e7-88e9-021e18f26a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9B6F-9045-4B0C-9953-D95AAF8E986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43680-6F59-4970-AE6F-B0FF52BC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9BA-C223-4EDB-B11D-17A0F731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2E582-F93B-4CA7-96C6-971CC2D4A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9AC6-B846-4F8E-925C-DF15293C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465-6E3B-4BB6-8399-11846FFDD225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301FD-90AB-405A-B1F6-7B47EA3E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B861F-6361-4FC7-927D-3A4FB9B9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64DC-9B26-4295-99AF-2E7F30B8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9BE76-E3B4-4264-9C97-30802D5C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D8D1-1A5E-4EC7-B89C-F7F06C1B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D81D-5D84-412A-874F-3D49A2AFF57F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830F-210C-43E9-B43B-F6099083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1249-F34D-42D4-B2F8-A067C99D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512BA-081D-4C40-892E-5F66D3CAB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AE16B-DFE6-48A7-AA6E-E434505EC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B0FD-DE40-426B-9743-9225AC22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ADF-D2DC-40FD-B35C-2B4B65CA4790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23AFB-DBF0-490C-BCE5-E5E8237A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8016-6F78-406E-9E98-8FD50EFB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DAEC-9A03-4C26-BA88-D44AA1EB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43B5-4171-43B9-86B3-16177767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FF3C-1513-462D-BE50-F117B729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E13C-738B-4CDB-8DD4-A756540B08AC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8DD48-8BAC-437F-B6D3-73F12A9F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02AC0-5B84-44BB-B937-832A0DDE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C184-C2C6-472F-A364-B76D28C6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C719D-CB68-41C1-8A51-A1442C9DE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EE988-6795-4E3B-AB54-7022347E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7DD4-04D9-4BA6-8293-8DDA5432490E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F35DB-AB5A-4C2E-884C-99FE4331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692CB-F37E-4EB0-AA40-375422D7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77C3-23CE-42E6-8CF2-85CA28F3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B4EA-344C-40CD-8970-5E515698A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BA6AF-E270-4454-9650-ABB72D451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019A-DE3A-489B-B413-7528F550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99F0-0097-4C9E-BD59-FC0B040D2682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EA104-16F8-490D-A69C-8A9200E2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7A5B1-44DD-408B-92E4-339DC195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1285-7CE9-4135-B417-F8D5AD2F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23193-BD3B-42F8-B602-50804436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5349B-9C31-42A6-A52B-A2098C2E6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758D8-BFCB-4676-A761-7EB035050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637BC-FAD9-4DF5-A8DE-F13C6163A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80E36-D09D-4CC1-B37B-04D7CD64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130-E759-4FB5-903B-A8D596006EAB}" type="datetime1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D0BA6-455C-4442-B107-B1E965A6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144DF-7F4D-4252-9A66-B303E4F8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2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BDF1-1559-450A-B5AD-1B27CC28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C68D8-47DE-47D5-A8EC-66CFAD80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768-44DC-4EBA-9FE9-BAD4F3C62318}" type="datetime1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66412-DD97-4E13-B3AD-221EBCA6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98506-8C8D-4B1C-A4B0-3277575F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4311D-DBFD-475D-AE9C-F0BD49B5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F48D-7535-4AA1-8EAC-CB76EA6C5979}" type="datetime1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66A08-E6F1-43B6-80A9-571C7F05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4A4A9-E243-4DDF-BC07-A0B600D9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C8BF-4B95-4297-8DC1-87489DCD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5AD3-63AF-401E-B4A4-1BC513BB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E7EA1-8069-4EC9-ACFA-B1A98443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E59DC-6EB1-4663-B634-D2F2B634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F78D-E465-4B0C-8F93-A7E64E97B8BF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38DA2-8C13-46CE-B7A8-2FAEEC60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89417-4DB1-4819-9992-48F3F9BA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7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25CF-DDDB-461F-88FA-566FB3B0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1DD5A-FEE7-4D5C-B46D-F8FDF456B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3874E-6535-4B45-AF82-8F828C529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54CE2-73FB-44CE-8F7E-7D78494C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156-D727-4EDF-AE7D-70AAADEDEBC9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9861-24B1-4368-91E6-3B89CB58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2B4A-DA7B-4DB5-8F78-72FEC041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8AB1B-FF5D-4B41-8DAD-E1662838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37D7-4E47-4BFA-A226-573C7C9C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20E56-C0D3-42B5-87A7-CB642C1CA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545C-D010-464B-8D49-AF8F12E65489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5C035-B9C4-4D53-85A9-D3E34F881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797-9B8E-4AEB-A996-AE010081C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0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6D4EA-0090-4664-B68B-35CFC224F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38" y="689709"/>
            <a:ext cx="9144000" cy="1139236"/>
          </a:xfrm>
        </p:spPr>
        <p:txBody>
          <a:bodyPr/>
          <a:lstStyle/>
          <a:p>
            <a:r>
              <a:rPr lang="en-US" dirty="0"/>
              <a:t>FCalPulse Updates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7E9020-A5D8-4F30-9FF3-C552A4BD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802" y="3602038"/>
            <a:ext cx="3565236" cy="1655762"/>
          </a:xfrm>
        </p:spPr>
        <p:txBody>
          <a:bodyPr/>
          <a:lstStyle/>
          <a:p>
            <a:r>
              <a:rPr lang="en-US" dirty="0"/>
              <a:t>May 20, 2021</a:t>
            </a:r>
          </a:p>
          <a:p>
            <a:r>
              <a:rPr lang="en-US" sz="1800" dirty="0"/>
              <a:t>Robert Walker</a:t>
            </a: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F0F0ED9-F217-4F5E-836A-326702E232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38" y="2169029"/>
            <a:ext cx="4940769" cy="352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51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66B6-F482-412F-AD44-29100829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6CE7-5358-46DD-BBFC-0E401FEA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49816" cy="38613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Source foil</a:t>
            </a:r>
          </a:p>
          <a:p>
            <a:pPr lvl="1"/>
            <a:r>
              <a:rPr lang="en-US" dirty="0"/>
              <a:t>Delayed in customs</a:t>
            </a:r>
          </a:p>
          <a:p>
            <a:r>
              <a:rPr lang="en-US" dirty="0"/>
              <a:t>Small design projects completed</a:t>
            </a:r>
          </a:p>
          <a:p>
            <a:pPr lvl="1"/>
            <a:r>
              <a:rPr lang="en-US" dirty="0"/>
              <a:t>MIL-SPEC FT clamp – Printed, fitted</a:t>
            </a:r>
          </a:p>
          <a:p>
            <a:pPr lvl="1"/>
            <a:r>
              <a:rPr lang="en-US" dirty="0"/>
              <a:t>Tarp tent frame – Designed, will order with counter stands next week</a:t>
            </a:r>
          </a:p>
          <a:p>
            <a:pPr lvl="1"/>
            <a:r>
              <a:rPr lang="en-US" dirty="0"/>
              <a:t>Counter Stands – Sasha has started design, will finalize next week and order </a:t>
            </a:r>
          </a:p>
          <a:p>
            <a:pPr lvl="1"/>
            <a:r>
              <a:rPr lang="en-US" dirty="0"/>
              <a:t>Oxygen gas manifold – Designed, parts ordered</a:t>
            </a:r>
          </a:p>
          <a:p>
            <a:r>
              <a:rPr lang="en-US" dirty="0"/>
              <a:t>Machine Shop</a:t>
            </a:r>
          </a:p>
          <a:p>
            <a:pPr lvl="1"/>
            <a:r>
              <a:rPr lang="en-US" dirty="0"/>
              <a:t>Faraday Cages and SCal should be completed tomorrow.</a:t>
            </a:r>
          </a:p>
          <a:p>
            <a:pPr lvl="1"/>
            <a:r>
              <a:rPr lang="en-US" dirty="0"/>
              <a:t>Not sure if SCal includes Tungsten plates. </a:t>
            </a:r>
          </a:p>
          <a:p>
            <a:pPr lvl="1"/>
            <a:r>
              <a:rPr lang="en-US" dirty="0"/>
              <a:t>Additional projects still being worked 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9D4F1-9426-43A6-920A-64837BB4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5B191-4488-442D-9DBC-327A1821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394A-15B1-4B87-92A3-D143ABF2B294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2F050-6858-40AD-9628-9F122D84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7336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8A7C-815B-4FE7-9877-89187136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Test Station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BD961-DA07-4812-96F2-F6432A72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3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D3E32AE-E551-4CE5-B938-343762E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8836-A173-4230-9630-E068823FFFCA}" type="datetime1">
              <a:rPr lang="en-US" smtClean="0"/>
              <a:t>5/19/2021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F39511F-AF7E-4548-A18F-DAF43A0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C4F3B-97D8-4423-9D57-1E43338F9199}"/>
              </a:ext>
            </a:extLst>
          </p:cNvPr>
          <p:cNvSpPr txBox="1"/>
          <p:nvPr/>
        </p:nvSpPr>
        <p:spPr>
          <a:xfrm>
            <a:off x="970547" y="1690688"/>
            <a:ext cx="87670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Setup for electronics/DAQ testing started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Laptops have been setup for configuration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Windows: LabVIEW: Cryostat Monitoring, Digitizer Testing/Troubleshooting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Linux: Erich’s Data Acquisition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continue to add individual systems as they become available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Triggers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Digitizers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FAMPs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Etc.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3E85E8-5472-43B5-BC8E-CABDAAEF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12" y="3126066"/>
            <a:ext cx="4036176" cy="30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0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51-3060-42BA-BF39-C9ACEFD8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D7F4B-7740-4F36-81A6-05E4AB2D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My focus: </a:t>
            </a:r>
          </a:p>
          <a:p>
            <a:pPr lvl="1"/>
            <a:r>
              <a:rPr lang="en-US" dirty="0"/>
              <a:t>Helping Billie program/troubleshoot digitizers</a:t>
            </a:r>
          </a:p>
          <a:p>
            <a:pPr lvl="2"/>
            <a:r>
              <a:rPr lang="en-US" dirty="0"/>
              <a:t>Electronic noise reduction</a:t>
            </a:r>
          </a:p>
          <a:p>
            <a:pPr lvl="1"/>
            <a:r>
              <a:rPr lang="en-US" dirty="0"/>
              <a:t>Cryostat monitoring </a:t>
            </a:r>
          </a:p>
          <a:p>
            <a:pPr lvl="2"/>
            <a:r>
              <a:rPr lang="en-US" dirty="0"/>
              <a:t>Setup with new faraday cages</a:t>
            </a:r>
          </a:p>
          <a:p>
            <a:pPr lvl="2"/>
            <a:r>
              <a:rPr lang="en-US" dirty="0"/>
              <a:t>Double check wiring</a:t>
            </a:r>
          </a:p>
          <a:p>
            <a:pPr lvl="1"/>
            <a:r>
              <a:rPr lang="en-US" dirty="0"/>
              <a:t>Verify all needs for electronics test</a:t>
            </a:r>
          </a:p>
          <a:p>
            <a:pPr lvl="2"/>
            <a:r>
              <a:rPr lang="en-US" dirty="0"/>
              <a:t>Cabling</a:t>
            </a:r>
          </a:p>
          <a:p>
            <a:pPr lvl="2"/>
            <a:r>
              <a:rPr lang="en-US" dirty="0"/>
              <a:t>Experimental setup</a:t>
            </a:r>
          </a:p>
          <a:p>
            <a:r>
              <a:rPr lang="en-US" dirty="0"/>
              <a:t>Continue thinking about shipping.</a:t>
            </a:r>
          </a:p>
          <a:p>
            <a:pPr lvl="1"/>
            <a:r>
              <a:rPr lang="en-US" dirty="0"/>
              <a:t>What do you need? </a:t>
            </a:r>
          </a:p>
          <a:p>
            <a:pPr lvl="2"/>
            <a:r>
              <a:rPr lang="en-US" dirty="0"/>
              <a:t>Make a list, give it to me, I’m creating a master checklist.  </a:t>
            </a:r>
          </a:p>
          <a:p>
            <a:pPr lvl="2"/>
            <a:r>
              <a:rPr lang="en-US" dirty="0"/>
              <a:t>Do we need to order something?</a:t>
            </a:r>
          </a:p>
          <a:p>
            <a:pPr lvl="1"/>
            <a:r>
              <a:rPr lang="en-US" dirty="0"/>
              <a:t>How to package? </a:t>
            </a:r>
          </a:p>
          <a:p>
            <a:pPr lvl="2"/>
            <a:r>
              <a:rPr lang="en-US" dirty="0"/>
              <a:t>Box vs crate</a:t>
            </a:r>
          </a:p>
          <a:p>
            <a:pPr lvl="3"/>
            <a:r>
              <a:rPr lang="en-US" dirty="0"/>
              <a:t>Packing materials (bubble wrap, expandable foam, packing peanuts?)</a:t>
            </a:r>
          </a:p>
          <a:p>
            <a:pPr lvl="2"/>
            <a:r>
              <a:rPr lang="en-US" dirty="0"/>
              <a:t>What should be shipped together, what should be on its own.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5B8D8-717D-4883-A68C-D84823D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030E2-2516-4803-8083-6CFC9BFC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D21E-7CCE-410F-824E-CE1A55DF3D87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B25FF-EAE2-42D9-A1B3-7F91DC19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787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258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FCalPulse Updates</vt:lpstr>
      <vt:lpstr>General Updates</vt:lpstr>
      <vt:lpstr>Electronics Test Station 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FCalPulseUpdates</dc:title>
  <dc:creator>Walker, Robert B - (rbwalker)</dc:creator>
  <cp:lastModifiedBy>Walker, Robert B - (rbwalker)</cp:lastModifiedBy>
  <cp:revision>54</cp:revision>
  <dcterms:created xsi:type="dcterms:W3CDTF">2021-04-22T16:36:50Z</dcterms:created>
  <dcterms:modified xsi:type="dcterms:W3CDTF">2021-05-19T17:05:55Z</dcterms:modified>
</cp:coreProperties>
</file>