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316" r:id="rId2"/>
    <p:sldId id="483" r:id="rId3"/>
    <p:sldId id="484" r:id="rId4"/>
    <p:sldId id="485" r:id="rId5"/>
    <p:sldId id="486" r:id="rId6"/>
    <p:sldId id="487" r:id="rId7"/>
    <p:sldId id="488" r:id="rId8"/>
    <p:sldId id="489" r:id="rId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9900"/>
    <a:srgbClr val="0000CC"/>
    <a:srgbClr val="990099"/>
    <a:srgbClr val="000000"/>
    <a:srgbClr val="92D050"/>
    <a:srgbClr val="3399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7" autoAdjust="0"/>
    <p:restoredTop sz="96235" autoAdjust="0"/>
  </p:normalViewPr>
  <p:slideViewPr>
    <p:cSldViewPr snapToGrid="0">
      <p:cViewPr varScale="1">
        <p:scale>
          <a:sx n="109" d="100"/>
          <a:sy n="109" d="100"/>
        </p:scale>
        <p:origin x="6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1938" y="-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8FB714-6CAF-4DAB-BF80-6EFD63154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98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533" y="4415790"/>
            <a:ext cx="5048748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fld id="{671CC4B2-62CB-4E42-BAE8-7DDF4AD94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516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BE95-A3D7-45AD-8BE1-F1F8BD3CE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28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4FC65-696D-4575-81AF-E3F28A3BA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9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22FB-2388-4AFE-AD11-AB2266F81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86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F1341-2A11-426E-8617-9DACF9B07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73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06080-4B90-4EFD-B1BC-BFF13747D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31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C29A6-4B0D-4390-9FED-1A2FB6F49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33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C910-58CC-4031-AB61-26FCF3925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54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B2E42-B860-49A0-A7BA-79FAF83F5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6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4D47B-0494-44E6-8B74-3187B6395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1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AA1E3-1CAD-4D9F-9818-84D7F7586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33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48CA9-39D5-493F-85B8-D43BB5FD4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83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97716CB-1DF1-48CE-B35B-F06E89E3B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83540"/>
            <a:ext cx="5683577" cy="967212"/>
          </a:xfrm>
        </p:spPr>
        <p:txBody>
          <a:bodyPr/>
          <a:lstStyle/>
          <a:p>
            <a:pPr algn="ctr"/>
            <a:r>
              <a:rPr lang="en-US" dirty="0" err="1" smtClean="0"/>
              <a:t>FCalPulse</a:t>
            </a:r>
            <a:r>
              <a:rPr lang="en-US" smtClean="0"/>
              <a:t> Local </a:t>
            </a:r>
            <a:r>
              <a:rPr lang="en-US" dirty="0" err="1" smtClean="0"/>
              <a:t>Mtg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46136"/>
            <a:ext cx="3769936" cy="1216402"/>
          </a:xfrm>
        </p:spPr>
        <p:txBody>
          <a:bodyPr/>
          <a:lstStyle/>
          <a:p>
            <a:pPr algn="ctr"/>
            <a:r>
              <a:rPr lang="en-US" dirty="0" err="1" smtClean="0"/>
              <a:t>J.Rutherfoord</a:t>
            </a:r>
            <a:endParaRPr lang="en-US" dirty="0" smtClean="0"/>
          </a:p>
          <a:p>
            <a:pPr algn="ctr"/>
            <a:r>
              <a:rPr lang="en-US" dirty="0" smtClean="0"/>
              <a:t>29 </a:t>
            </a:r>
            <a:r>
              <a:rPr lang="en-US" dirty="0" smtClean="0"/>
              <a:t>April 2021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578725" y="5999163"/>
            <a:ext cx="817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v1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63" y="3063708"/>
            <a:ext cx="2386448" cy="232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44578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9089"/>
            <a:ext cx="8403772" cy="4480711"/>
          </a:xfrm>
        </p:spPr>
        <p:txBody>
          <a:bodyPr/>
          <a:lstStyle/>
          <a:p>
            <a:r>
              <a:rPr lang="en-US" sz="2800" dirty="0" smtClean="0"/>
              <a:t>Latest news</a:t>
            </a:r>
          </a:p>
          <a:p>
            <a:r>
              <a:rPr lang="en-US" sz="2800" dirty="0" smtClean="0"/>
              <a:t>Billie </a:t>
            </a:r>
            <a:r>
              <a:rPr lang="en-US" sz="2800" dirty="0" err="1" smtClean="0"/>
              <a:t>Lubis</a:t>
            </a:r>
            <a:r>
              <a:rPr lang="en-US" sz="2800" dirty="0" smtClean="0"/>
              <a:t> – Reading out the preamps</a:t>
            </a:r>
            <a:endParaRPr lang="en-US" sz="2800" dirty="0" smtClean="0"/>
          </a:p>
          <a:p>
            <a:r>
              <a:rPr lang="en-US" sz="2800" dirty="0" smtClean="0"/>
              <a:t>Rob Walker report</a:t>
            </a:r>
          </a:p>
          <a:p>
            <a:pPr lvl="1"/>
            <a:r>
              <a:rPr lang="en-US" sz="2400" dirty="0" smtClean="0"/>
              <a:t>Producing the Strontium foil</a:t>
            </a:r>
          </a:p>
          <a:p>
            <a:r>
              <a:rPr lang="en-US" sz="2800" dirty="0" smtClean="0"/>
              <a:t>Erich </a:t>
            </a:r>
            <a:r>
              <a:rPr lang="en-US" sz="2800" dirty="0" err="1" smtClean="0"/>
              <a:t>Varnes</a:t>
            </a:r>
            <a:r>
              <a:rPr lang="en-US" sz="2800" dirty="0" smtClean="0"/>
              <a:t> – Data Acquisition System (DAQ)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0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86686"/>
            <a:ext cx="8391787" cy="693490"/>
          </a:xfrm>
        </p:spPr>
        <p:txBody>
          <a:bodyPr/>
          <a:lstStyle/>
          <a:p>
            <a:r>
              <a:rPr lang="en-US" dirty="0" smtClean="0"/>
              <a:t>Tungsten plates for Shower </a:t>
            </a:r>
            <a:r>
              <a:rPr lang="en-US" dirty="0" err="1" smtClean="0"/>
              <a:t>Cals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47288"/>
            <a:ext cx="7328483" cy="549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222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86437"/>
          </a:xfrm>
        </p:spPr>
        <p:txBody>
          <a:bodyPr/>
          <a:lstStyle/>
          <a:p>
            <a:r>
              <a:rPr lang="en-US" dirty="0" smtClean="0"/>
              <a:t>W 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8407"/>
            <a:ext cx="8001000" cy="4501393"/>
          </a:xfrm>
        </p:spPr>
        <p:txBody>
          <a:bodyPr/>
          <a:lstStyle/>
          <a:p>
            <a:r>
              <a:rPr lang="en-US" dirty="0" smtClean="0"/>
              <a:t>IHEP (Institute for High Energy Physics) in </a:t>
            </a:r>
            <a:r>
              <a:rPr lang="en-US" dirty="0" err="1" smtClean="0"/>
              <a:t>Protvino</a:t>
            </a:r>
            <a:r>
              <a:rPr lang="en-US" dirty="0" smtClean="0"/>
              <a:t>, Russia – Sergey Denisov</a:t>
            </a:r>
          </a:p>
          <a:p>
            <a:r>
              <a:rPr lang="en-US" dirty="0" smtClean="0"/>
              <a:t>Provided the Tungsten (W) plates</a:t>
            </a:r>
          </a:p>
          <a:p>
            <a:r>
              <a:rPr lang="en-US" dirty="0" smtClean="0"/>
              <a:t>26 plates arrived yesterday</a:t>
            </a:r>
          </a:p>
          <a:p>
            <a:r>
              <a:rPr lang="en-US" dirty="0" smtClean="0"/>
              <a:t>We need 24 plates 2</a:t>
            </a:r>
            <a:r>
              <a:rPr lang="en-US" dirty="0" smtClean="0">
                <a:sym typeface="Symbol" panose="05050102010706020507" pitchFamily="18" charset="2"/>
              </a:rPr>
              <a:t>(8+4)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57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025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0" y="-10379"/>
            <a:ext cx="9144000" cy="6476086"/>
            <a:chOff x="0" y="-10379"/>
            <a:chExt cx="9144000" cy="647608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0379"/>
              <a:ext cx="9144000" cy="6476086"/>
            </a:xfrm>
            <a:prstGeom prst="rect">
              <a:avLst/>
            </a:prstGeom>
          </p:spPr>
        </p:pic>
        <p:cxnSp>
          <p:nvCxnSpPr>
            <p:cNvPr id="8" name="Straight Arrow Connector 7"/>
            <p:cNvCxnSpPr/>
            <p:nvPr/>
          </p:nvCxnSpPr>
          <p:spPr bwMode="auto">
            <a:xfrm>
              <a:off x="4001549" y="939567"/>
              <a:ext cx="0" cy="721453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Oval 8"/>
            <p:cNvSpPr/>
            <p:nvPr/>
          </p:nvSpPr>
          <p:spPr bwMode="auto">
            <a:xfrm>
              <a:off x="3682767" y="1677798"/>
              <a:ext cx="645952" cy="645952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8006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67862"/>
          </a:xfrm>
        </p:spPr>
        <p:txBody>
          <a:bodyPr/>
          <a:lstStyle/>
          <a:p>
            <a:r>
              <a:rPr lang="en-US" dirty="0" smtClean="0"/>
              <a:t>SPS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1069"/>
            <a:ext cx="8323385" cy="4498731"/>
          </a:xfrm>
        </p:spPr>
        <p:txBody>
          <a:bodyPr/>
          <a:lstStyle/>
          <a:p>
            <a:r>
              <a:rPr lang="en-US" dirty="0" smtClean="0"/>
              <a:t>CERN plans to provide beam in the North Area starting mid-July.</a:t>
            </a:r>
          </a:p>
          <a:p>
            <a:r>
              <a:rPr lang="en-US" dirty="0" smtClean="0"/>
              <a:t>The schedule is now set</a:t>
            </a:r>
          </a:p>
          <a:p>
            <a:r>
              <a:rPr lang="en-US" dirty="0" smtClean="0"/>
              <a:t>We have a week of beam starting Aug 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The ITEP beam chambers will be tied up in the beam line next to us until Aug 11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I’ve asked if our beam period can be delayed one week.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62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Accommodations at 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6238"/>
            <a:ext cx="8001000" cy="4791808"/>
          </a:xfrm>
        </p:spPr>
        <p:txBody>
          <a:bodyPr/>
          <a:lstStyle/>
          <a:p>
            <a:r>
              <a:rPr lang="en-US" dirty="0" smtClean="0"/>
              <a:t>Housing – yet to be determined</a:t>
            </a:r>
          </a:p>
          <a:p>
            <a:r>
              <a:rPr lang="en-US" dirty="0" smtClean="0"/>
              <a:t>Local transportation – 2 CERN vans + ?</a:t>
            </a:r>
          </a:p>
          <a:p>
            <a:r>
              <a:rPr lang="en-US" dirty="0" smtClean="0"/>
              <a:t>Meals – CERN restaurants + 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298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73369"/>
          </a:xfrm>
        </p:spPr>
        <p:txBody>
          <a:bodyPr/>
          <a:lstStyle/>
          <a:p>
            <a:r>
              <a:rPr lang="en-US" dirty="0" smtClean="0"/>
              <a:t>Paperwork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03485"/>
            <a:ext cx="8001000" cy="4516315"/>
          </a:xfrm>
        </p:spPr>
        <p:txBody>
          <a:bodyPr/>
          <a:lstStyle/>
          <a:p>
            <a:r>
              <a:rPr lang="en-US" dirty="0" smtClean="0"/>
              <a:t>Passport w/ expiration &gt; 6 </a:t>
            </a:r>
            <a:r>
              <a:rPr lang="en-US" dirty="0" err="1" smtClean="0"/>
              <a:t>mos</a:t>
            </a:r>
            <a:r>
              <a:rPr lang="en-US" dirty="0" smtClean="0"/>
              <a:t> (+ visa?)</a:t>
            </a:r>
          </a:p>
          <a:p>
            <a:r>
              <a:rPr lang="en-US" dirty="0" smtClean="0"/>
              <a:t>Proof of </a:t>
            </a:r>
            <a:r>
              <a:rPr lang="en-US" dirty="0" err="1" smtClean="0"/>
              <a:t>Covid</a:t>
            </a:r>
            <a:r>
              <a:rPr lang="en-US" dirty="0" smtClean="0"/>
              <a:t> vaccination(s)</a:t>
            </a:r>
          </a:p>
          <a:p>
            <a:r>
              <a:rPr lang="en-US" dirty="0"/>
              <a:t>https://newcomersguide.web.cern.ch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CERN ID card</a:t>
            </a:r>
          </a:p>
          <a:p>
            <a:pPr lvl="1"/>
            <a:r>
              <a:rPr lang="en-US" dirty="0" smtClean="0"/>
              <a:t>Medical certificate from your doctor</a:t>
            </a:r>
          </a:p>
          <a:p>
            <a:pPr lvl="1"/>
            <a:r>
              <a:rPr lang="en-US" dirty="0" smtClean="0"/>
              <a:t>Safety training – General + Radiation</a:t>
            </a:r>
          </a:p>
          <a:p>
            <a:pPr lvl="1"/>
            <a:r>
              <a:rPr lang="en-US" dirty="0" smtClean="0"/>
              <a:t>Dosimeter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29 April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6736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18488</TotalTime>
  <Words>242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Comic Sans MS</vt:lpstr>
      <vt:lpstr>Symbol</vt:lpstr>
      <vt:lpstr>Tahoma</vt:lpstr>
      <vt:lpstr>Times New Roman</vt:lpstr>
      <vt:lpstr>Wingdings</vt:lpstr>
      <vt:lpstr>Default Design</vt:lpstr>
      <vt:lpstr>FCalPulse Local Mtg</vt:lpstr>
      <vt:lpstr>Outline</vt:lpstr>
      <vt:lpstr>Tungsten plates for Shower Cals</vt:lpstr>
      <vt:lpstr>W plates</vt:lpstr>
      <vt:lpstr>PowerPoint Presentation</vt:lpstr>
      <vt:lpstr>SPS Schedule</vt:lpstr>
      <vt:lpstr>Accommodations at CERN</vt:lpstr>
      <vt:lpstr>Paperwork preparation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rutherfo</dc:creator>
  <cp:lastModifiedBy>John Rutherfoord</cp:lastModifiedBy>
  <cp:revision>979</cp:revision>
  <cp:lastPrinted>2020-06-08T23:42:35Z</cp:lastPrinted>
  <dcterms:created xsi:type="dcterms:W3CDTF">1601-01-01T00:00:00Z</dcterms:created>
  <dcterms:modified xsi:type="dcterms:W3CDTF">2021-04-29T18:05:50Z</dcterms:modified>
</cp:coreProperties>
</file>