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>
      <p:cViewPr varScale="1">
        <p:scale>
          <a:sx n="64" d="100"/>
          <a:sy n="64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NSYS_Runs\Physics\Tran\Calorimeter%20transient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NSYS_Runs\Physics\Tran\Calorimeter%20transient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Temperature After Step Application of Power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198862642169741"/>
          <c:y val="0.17218759113444151"/>
          <c:w val="0.62478915135608204"/>
          <c:h val="0.6136610527850697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'From ID leak (2)'!$B$24</c:f>
              <c:strCache>
                <c:ptCount val="1"/>
                <c:pt idx="0">
                  <c:v>T2481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(2)'!$B$25:$B$301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5.0000000000238742E-4</c:v>
                </c:pt>
                <c:pt idx="3">
                  <c:v>1.1000000000080945E-3</c:v>
                </c:pt>
                <c:pt idx="4">
                  <c:v>2.7000000000043656E-3</c:v>
                </c:pt>
                <c:pt idx="5">
                  <c:v>4.6999999999997044E-3</c:v>
                </c:pt>
                <c:pt idx="6">
                  <c:v>6.5000000000026148E-3</c:v>
                </c:pt>
                <c:pt idx="7">
                  <c:v>8.0999999999988859E-3</c:v>
                </c:pt>
                <c:pt idx="8">
                  <c:v>9.2000000000069804E-3</c:v>
                </c:pt>
                <c:pt idx="9">
                  <c:v>9.6000000000060481E-3</c:v>
                </c:pt>
                <c:pt idx="10">
                  <c:v>9.9000000000017963E-3</c:v>
                </c:pt>
                <c:pt idx="11">
                  <c:v>1.0900000000006571E-2</c:v>
                </c:pt>
                <c:pt idx="12">
                  <c:v>1.2200000000007094E-2</c:v>
                </c:pt>
                <c:pt idx="13">
                  <c:v>1.3300000000000978E-2</c:v>
                </c:pt>
                <c:pt idx="14">
                  <c:v>1.4399999999994861E-2</c:v>
                </c:pt>
                <c:pt idx="15">
                  <c:v>1.5100000000003888E-2</c:v>
                </c:pt>
                <c:pt idx="16">
                  <c:v>1.5399999999999636E-2</c:v>
                </c:pt>
                <c:pt idx="17">
                  <c:v>1.5600000000006276E-2</c:v>
                </c:pt>
                <c:pt idx="18">
                  <c:v>1.6300000000001091E-2</c:v>
                </c:pt>
                <c:pt idx="19">
                  <c:v>1.7200000000002547E-2</c:v>
                </c:pt>
                <c:pt idx="20">
                  <c:v>1.8000000000000682E-2</c:v>
                </c:pt>
                <c:pt idx="21">
                  <c:v>1.8799999999998818E-2</c:v>
                </c:pt>
                <c:pt idx="22">
                  <c:v>1.9300000000001205E-2</c:v>
                </c:pt>
                <c:pt idx="23">
                  <c:v>1.9500000000007844E-2</c:v>
                </c:pt>
                <c:pt idx="24">
                  <c:v>1.9700000000000273E-2</c:v>
                </c:pt>
                <c:pt idx="25">
                  <c:v>2.020000000000266E-2</c:v>
                </c:pt>
                <c:pt idx="26">
                  <c:v>2.0899999999997476E-2</c:v>
                </c:pt>
                <c:pt idx="27">
                  <c:v>2.1600000000006503E-2</c:v>
                </c:pt>
                <c:pt idx="28">
                  <c:v>2.2199999999997999E-2</c:v>
                </c:pt>
                <c:pt idx="29">
                  <c:v>2.2599999999997067E-2</c:v>
                </c:pt>
                <c:pt idx="30">
                  <c:v>2.2800000000003706E-2</c:v>
                </c:pt>
                <c:pt idx="31">
                  <c:v>2.2900000000007026E-2</c:v>
                </c:pt>
                <c:pt idx="32">
                  <c:v>2.3399999999995202E-2</c:v>
                </c:pt>
                <c:pt idx="33">
                  <c:v>2.389999999999759E-2</c:v>
                </c:pt>
                <c:pt idx="34">
                  <c:v>2.4500000000003297E-2</c:v>
                </c:pt>
                <c:pt idx="35">
                  <c:v>2.5000000000005684E-2</c:v>
                </c:pt>
                <c:pt idx="36">
                  <c:v>2.5400000000004752E-2</c:v>
                </c:pt>
                <c:pt idx="37">
                  <c:v>2.5500000000008072E-2</c:v>
                </c:pt>
                <c:pt idx="38">
                  <c:v>2.5599999999997181E-2</c:v>
                </c:pt>
                <c:pt idx="39">
                  <c:v>2.5999999999996248E-2</c:v>
                </c:pt>
                <c:pt idx="40">
                  <c:v>2.6499999999998636E-2</c:v>
                </c:pt>
                <c:pt idx="41">
                  <c:v>2.6899999999997704E-2</c:v>
                </c:pt>
                <c:pt idx="42">
                  <c:v>2.7400000000000091E-2</c:v>
                </c:pt>
                <c:pt idx="43">
                  <c:v>2.7699999999995839E-2</c:v>
                </c:pt>
                <c:pt idx="44">
                  <c:v>2.7799999999999159E-2</c:v>
                </c:pt>
                <c:pt idx="45">
                  <c:v>2.7900000000002478E-2</c:v>
                </c:pt>
                <c:pt idx="46">
                  <c:v>2.8300000000001546E-2</c:v>
                </c:pt>
                <c:pt idx="47">
                  <c:v>2.8700000000000614E-2</c:v>
                </c:pt>
                <c:pt idx="48">
                  <c:v>2.9099999999999682E-2</c:v>
                </c:pt>
                <c:pt idx="49">
                  <c:v>2.9499999999998749E-2</c:v>
                </c:pt>
                <c:pt idx="50">
                  <c:v>2.9799999999994498E-2</c:v>
                </c:pt>
                <c:pt idx="51">
                  <c:v>2.9899999999997817E-2</c:v>
                </c:pt>
                <c:pt idx="52">
                  <c:v>3.0000000000001137E-2</c:v>
                </c:pt>
                <c:pt idx="53">
                  <c:v>3.0299999999996885E-2</c:v>
                </c:pt>
                <c:pt idx="54">
                  <c:v>3.0600000000006844E-2</c:v>
                </c:pt>
                <c:pt idx="55">
                  <c:v>3.1000000000005912E-2</c:v>
                </c:pt>
                <c:pt idx="56">
                  <c:v>3.1400000000004979E-2</c:v>
                </c:pt>
                <c:pt idx="57">
                  <c:v>3.1599999999997408E-2</c:v>
                </c:pt>
                <c:pt idx="58">
                  <c:v>3.1700000000000728E-2</c:v>
                </c:pt>
                <c:pt idx="59">
                  <c:v>3.1800000000004047E-2</c:v>
                </c:pt>
                <c:pt idx="60">
                  <c:v>3.2099999999999795E-2</c:v>
                </c:pt>
                <c:pt idx="61">
                  <c:v>3.2399999999995543E-2</c:v>
                </c:pt>
                <c:pt idx="62">
                  <c:v>3.2700000000005502E-2</c:v>
                </c:pt>
                <c:pt idx="63">
                  <c:v>3.310000000000457E-2</c:v>
                </c:pt>
                <c:pt idx="64">
                  <c:v>3.3299999999996999E-2</c:v>
                </c:pt>
                <c:pt idx="65">
                  <c:v>3.3400000000000318E-2</c:v>
                </c:pt>
                <c:pt idx="66">
                  <c:v>3.3500000000003638E-2</c:v>
                </c:pt>
                <c:pt idx="67">
                  <c:v>3.3699999999996066E-2</c:v>
                </c:pt>
                <c:pt idx="68">
                  <c:v>3.4000000000006025E-2</c:v>
                </c:pt>
                <c:pt idx="69">
                  <c:v>3.4400000000005093E-2</c:v>
                </c:pt>
                <c:pt idx="70">
                  <c:v>3.4700000000000841E-2</c:v>
                </c:pt>
                <c:pt idx="71">
                  <c:v>3.4900000000007481E-2</c:v>
                </c:pt>
                <c:pt idx="72">
                  <c:v>3.8300000000006662E-2</c:v>
                </c:pt>
                <c:pt idx="73">
                  <c:v>4.1399999999995885E-2</c:v>
                </c:pt>
                <c:pt idx="74">
                  <c:v>4.970000000000141E-2</c:v>
                </c:pt>
                <c:pt idx="75">
                  <c:v>5.9799999999995634E-2</c:v>
                </c:pt>
                <c:pt idx="76">
                  <c:v>6.9299999999998363E-2</c:v>
                </c:pt>
                <c:pt idx="77">
                  <c:v>7.8299999999998704E-2</c:v>
                </c:pt>
                <c:pt idx="78">
                  <c:v>8.4699999999997999E-2</c:v>
                </c:pt>
                <c:pt idx="79">
                  <c:v>8.7299999999999045E-2</c:v>
                </c:pt>
                <c:pt idx="80">
                  <c:v>8.9799999999996771E-2</c:v>
                </c:pt>
                <c:pt idx="81">
                  <c:v>9.6999999999994202E-2</c:v>
                </c:pt>
                <c:pt idx="82">
                  <c:v>0.10609999999999786</c:v>
                </c:pt>
                <c:pt idx="83">
                  <c:v>0.11469999999999914</c:v>
                </c:pt>
                <c:pt idx="84">
                  <c:v>0.12290000000000134</c:v>
                </c:pt>
                <c:pt idx="85">
                  <c:v>0.12890000000000157</c:v>
                </c:pt>
                <c:pt idx="86">
                  <c:v>0.1308000000000078</c:v>
                </c:pt>
                <c:pt idx="87">
                  <c:v>0.13269999999999982</c:v>
                </c:pt>
                <c:pt idx="88">
                  <c:v>0.13830000000000098</c:v>
                </c:pt>
                <c:pt idx="89">
                  <c:v>0.14539999999999509</c:v>
                </c:pt>
                <c:pt idx="90">
                  <c:v>0.15210000000000434</c:v>
                </c:pt>
                <c:pt idx="91">
                  <c:v>0.15860000000000696</c:v>
                </c:pt>
                <c:pt idx="92">
                  <c:v>0.16330000000000666</c:v>
                </c:pt>
                <c:pt idx="93">
                  <c:v>0.16479999999999961</c:v>
                </c:pt>
                <c:pt idx="94">
                  <c:v>0.16630000000000678</c:v>
                </c:pt>
                <c:pt idx="95">
                  <c:v>0.17069999999999652</c:v>
                </c:pt>
                <c:pt idx="96">
                  <c:v>0.176400000000001</c:v>
                </c:pt>
                <c:pt idx="97">
                  <c:v>0.18179999999999552</c:v>
                </c:pt>
                <c:pt idx="98">
                  <c:v>0.18689999999999429</c:v>
                </c:pt>
                <c:pt idx="99">
                  <c:v>0.19070000000000675</c:v>
                </c:pt>
                <c:pt idx="100">
                  <c:v>0.19190000000000396</c:v>
                </c:pt>
                <c:pt idx="101">
                  <c:v>0.19320000000000448</c:v>
                </c:pt>
                <c:pt idx="102">
                  <c:v>0.19670000000000698</c:v>
                </c:pt>
                <c:pt idx="103">
                  <c:v>0.20130000000000337</c:v>
                </c:pt>
                <c:pt idx="104">
                  <c:v>0.20570000000000732</c:v>
                </c:pt>
                <c:pt idx="105">
                  <c:v>0.20990000000000464</c:v>
                </c:pt>
                <c:pt idx="106">
                  <c:v>0.21300000000000807</c:v>
                </c:pt>
                <c:pt idx="107">
                  <c:v>0.21399999999999864</c:v>
                </c:pt>
                <c:pt idx="108">
                  <c:v>0.21500000000000341</c:v>
                </c:pt>
                <c:pt idx="109">
                  <c:v>0.2179000000000002</c:v>
                </c:pt>
                <c:pt idx="110">
                  <c:v>0.22159999999999513</c:v>
                </c:pt>
                <c:pt idx="111">
                  <c:v>0.22520000000000095</c:v>
                </c:pt>
                <c:pt idx="112">
                  <c:v>0.22870000000000346</c:v>
                </c:pt>
                <c:pt idx="113">
                  <c:v>0.23120000000000118</c:v>
                </c:pt>
                <c:pt idx="114">
                  <c:v>0.23210000000000264</c:v>
                </c:pt>
                <c:pt idx="115">
                  <c:v>0.23290000000000077</c:v>
                </c:pt>
                <c:pt idx="116">
                  <c:v>0.23529999999999518</c:v>
                </c:pt>
                <c:pt idx="117">
                  <c:v>0.23839999999999861</c:v>
                </c:pt>
                <c:pt idx="118">
                  <c:v>0.24139999999999873</c:v>
                </c:pt>
                <c:pt idx="119">
                  <c:v>0.24429999999999552</c:v>
                </c:pt>
                <c:pt idx="120">
                  <c:v>0.24639999999999418</c:v>
                </c:pt>
                <c:pt idx="121">
                  <c:v>0.24710000000000321</c:v>
                </c:pt>
                <c:pt idx="122">
                  <c:v>0.2476999999999947</c:v>
                </c:pt>
                <c:pt idx="123">
                  <c:v>0.24970000000000425</c:v>
                </c:pt>
                <c:pt idx="124">
                  <c:v>0.2523000000000053</c:v>
                </c:pt>
                <c:pt idx="125">
                  <c:v>0.25480000000000302</c:v>
                </c:pt>
                <c:pt idx="126">
                  <c:v>0.25719999999999743</c:v>
                </c:pt>
                <c:pt idx="127">
                  <c:v>0.25900000000000034</c:v>
                </c:pt>
                <c:pt idx="128">
                  <c:v>0.25950000000000273</c:v>
                </c:pt>
                <c:pt idx="129">
                  <c:v>0.26009999999999422</c:v>
                </c:pt>
                <c:pt idx="130">
                  <c:v>0.26180000000000803</c:v>
                </c:pt>
                <c:pt idx="131">
                  <c:v>0.26390000000000668</c:v>
                </c:pt>
                <c:pt idx="132">
                  <c:v>0.26600000000000534</c:v>
                </c:pt>
                <c:pt idx="133">
                  <c:v>0.26800000000000068</c:v>
                </c:pt>
                <c:pt idx="134">
                  <c:v>0.26950000000000784</c:v>
                </c:pt>
                <c:pt idx="135">
                  <c:v>0.26999999999999602</c:v>
                </c:pt>
                <c:pt idx="136">
                  <c:v>0.27049999999999841</c:v>
                </c:pt>
                <c:pt idx="137">
                  <c:v>0.27190000000000225</c:v>
                </c:pt>
                <c:pt idx="138">
                  <c:v>0.27370000000000516</c:v>
                </c:pt>
                <c:pt idx="139">
                  <c:v>0.27540000000000475</c:v>
                </c:pt>
                <c:pt idx="140">
                  <c:v>0.27710000000000434</c:v>
                </c:pt>
                <c:pt idx="141">
                  <c:v>0.27840000000000487</c:v>
                </c:pt>
                <c:pt idx="142">
                  <c:v>0.27880000000000393</c:v>
                </c:pt>
                <c:pt idx="143">
                  <c:v>0.279200000000003</c:v>
                </c:pt>
                <c:pt idx="144">
                  <c:v>0.2804000000000002</c:v>
                </c:pt>
                <c:pt idx="145">
                  <c:v>0.28190000000000737</c:v>
                </c:pt>
                <c:pt idx="146">
                  <c:v>0.28340000000000032</c:v>
                </c:pt>
                <c:pt idx="147">
                  <c:v>0.28480000000000416</c:v>
                </c:pt>
                <c:pt idx="148">
                  <c:v>0.28579999999999472</c:v>
                </c:pt>
                <c:pt idx="149">
                  <c:v>0.286200000000008</c:v>
                </c:pt>
                <c:pt idx="150">
                  <c:v>0.28650000000000375</c:v>
                </c:pt>
                <c:pt idx="151">
                  <c:v>0.28749999999999432</c:v>
                </c:pt>
                <c:pt idx="152">
                  <c:v>0.28879999999999484</c:v>
                </c:pt>
                <c:pt idx="153">
                  <c:v>0.29009999999999536</c:v>
                </c:pt>
                <c:pt idx="154">
                  <c:v>0.29130000000000678</c:v>
                </c:pt>
                <c:pt idx="155">
                  <c:v>0.29219999999999402</c:v>
                </c:pt>
                <c:pt idx="156">
                  <c:v>0.29250000000000398</c:v>
                </c:pt>
                <c:pt idx="157">
                  <c:v>0.29269999999999641</c:v>
                </c:pt>
                <c:pt idx="158">
                  <c:v>0.29359999999999786</c:v>
                </c:pt>
                <c:pt idx="159">
                  <c:v>0.29470000000000596</c:v>
                </c:pt>
                <c:pt idx="160">
                  <c:v>0.29569999999999652</c:v>
                </c:pt>
                <c:pt idx="161">
                  <c:v>0.29680000000000462</c:v>
                </c:pt>
                <c:pt idx="162">
                  <c:v>0.29749999999999943</c:v>
                </c:pt>
                <c:pt idx="163">
                  <c:v>0.29779999999999518</c:v>
                </c:pt>
                <c:pt idx="164">
                  <c:v>0.29800000000000182</c:v>
                </c:pt>
                <c:pt idx="165">
                  <c:v>0.29869999999999663</c:v>
                </c:pt>
                <c:pt idx="166">
                  <c:v>0.29959999999999809</c:v>
                </c:pt>
                <c:pt idx="167">
                  <c:v>0.30049999999999955</c:v>
                </c:pt>
                <c:pt idx="168">
                  <c:v>0.301400000000001</c:v>
                </c:pt>
                <c:pt idx="169">
                  <c:v>0.30200000000000671</c:v>
                </c:pt>
                <c:pt idx="170">
                  <c:v>0.30230000000000246</c:v>
                </c:pt>
                <c:pt idx="171">
                  <c:v>0.30249999999999488</c:v>
                </c:pt>
                <c:pt idx="172">
                  <c:v>0.30310000000000059</c:v>
                </c:pt>
                <c:pt idx="173">
                  <c:v>0.30389999999999873</c:v>
                </c:pt>
                <c:pt idx="174">
                  <c:v>0.30460000000000775</c:v>
                </c:pt>
                <c:pt idx="175">
                  <c:v>0.30540000000000589</c:v>
                </c:pt>
                <c:pt idx="176">
                  <c:v>0.30589999999999407</c:v>
                </c:pt>
                <c:pt idx="177">
                  <c:v>0.3061000000000007</c:v>
                </c:pt>
                <c:pt idx="178">
                  <c:v>0.30620000000000402</c:v>
                </c:pt>
                <c:pt idx="179">
                  <c:v>0.30679999999999552</c:v>
                </c:pt>
                <c:pt idx="180">
                  <c:v>0.30740000000000123</c:v>
                </c:pt>
                <c:pt idx="181">
                  <c:v>0.30809999999999604</c:v>
                </c:pt>
                <c:pt idx="182">
                  <c:v>0.30870000000000175</c:v>
                </c:pt>
                <c:pt idx="183">
                  <c:v>0.30920000000000414</c:v>
                </c:pt>
                <c:pt idx="184">
                  <c:v>0.30930000000000746</c:v>
                </c:pt>
                <c:pt idx="185">
                  <c:v>0.30949999999999989</c:v>
                </c:pt>
                <c:pt idx="186">
                  <c:v>0.30989999999999895</c:v>
                </c:pt>
                <c:pt idx="187">
                  <c:v>0.31050000000000466</c:v>
                </c:pt>
                <c:pt idx="188">
                  <c:v>0.31100000000000705</c:v>
                </c:pt>
                <c:pt idx="189">
                  <c:v>0.31149999999999523</c:v>
                </c:pt>
                <c:pt idx="190">
                  <c:v>0.31189999999999429</c:v>
                </c:pt>
                <c:pt idx="191">
                  <c:v>0.31210000000000093</c:v>
                </c:pt>
                <c:pt idx="192">
                  <c:v>0.31220000000000425</c:v>
                </c:pt>
                <c:pt idx="193">
                  <c:v>0.31260000000000332</c:v>
                </c:pt>
                <c:pt idx="194">
                  <c:v>0.31310000000000571</c:v>
                </c:pt>
                <c:pt idx="195">
                  <c:v>0.31350000000000477</c:v>
                </c:pt>
                <c:pt idx="196">
                  <c:v>0.31400000000000716</c:v>
                </c:pt>
                <c:pt idx="197">
                  <c:v>0.31430000000000291</c:v>
                </c:pt>
                <c:pt idx="198">
                  <c:v>0.31440000000000623</c:v>
                </c:pt>
                <c:pt idx="199">
                  <c:v>0.31449999999999534</c:v>
                </c:pt>
                <c:pt idx="200">
                  <c:v>0.3148000000000053</c:v>
                </c:pt>
                <c:pt idx="201">
                  <c:v>0.31520000000000437</c:v>
                </c:pt>
                <c:pt idx="202">
                  <c:v>0.31560000000000343</c:v>
                </c:pt>
                <c:pt idx="203">
                  <c:v>0.3160000000000025</c:v>
                </c:pt>
                <c:pt idx="204">
                  <c:v>0.31629999999999825</c:v>
                </c:pt>
                <c:pt idx="205">
                  <c:v>0.31640000000000157</c:v>
                </c:pt>
                <c:pt idx="206">
                  <c:v>0.31650000000000489</c:v>
                </c:pt>
                <c:pt idx="207">
                  <c:v>0.31680000000000064</c:v>
                </c:pt>
                <c:pt idx="208">
                  <c:v>0.31709999999999638</c:v>
                </c:pt>
                <c:pt idx="209">
                  <c:v>0.31749999999999545</c:v>
                </c:pt>
                <c:pt idx="210">
                  <c:v>0.31780000000000541</c:v>
                </c:pt>
                <c:pt idx="211">
                  <c:v>0.31799999999999784</c:v>
                </c:pt>
                <c:pt idx="212">
                  <c:v>0.31810000000000116</c:v>
                </c:pt>
                <c:pt idx="213">
                  <c:v>0.31820000000000448</c:v>
                </c:pt>
                <c:pt idx="214">
                  <c:v>0.31839999999999691</c:v>
                </c:pt>
                <c:pt idx="215">
                  <c:v>0.31870000000000687</c:v>
                </c:pt>
                <c:pt idx="216">
                  <c:v>0.31900000000000261</c:v>
                </c:pt>
                <c:pt idx="217">
                  <c:v>0.31929999999999836</c:v>
                </c:pt>
                <c:pt idx="218">
                  <c:v>0.319500000000005</c:v>
                </c:pt>
                <c:pt idx="219">
                  <c:v>0.31959999999999411</c:v>
                </c:pt>
                <c:pt idx="220">
                  <c:v>0.31959999999999411</c:v>
                </c:pt>
                <c:pt idx="221">
                  <c:v>0.31980000000000075</c:v>
                </c:pt>
                <c:pt idx="222">
                  <c:v>0.3200999999999965</c:v>
                </c:pt>
                <c:pt idx="223">
                  <c:v>0.32030000000000314</c:v>
                </c:pt>
                <c:pt idx="224">
                  <c:v>0.32059999999999889</c:v>
                </c:pt>
                <c:pt idx="225">
                  <c:v>0.32070000000000221</c:v>
                </c:pt>
                <c:pt idx="226">
                  <c:v>0.32080000000000553</c:v>
                </c:pt>
                <c:pt idx="227">
                  <c:v>0.32080000000000553</c:v>
                </c:pt>
                <c:pt idx="228">
                  <c:v>0.32099999999999795</c:v>
                </c:pt>
                <c:pt idx="229">
                  <c:v>0.32120000000000459</c:v>
                </c:pt>
                <c:pt idx="230">
                  <c:v>0.32139999999999702</c:v>
                </c:pt>
                <c:pt idx="231">
                  <c:v>0.32160000000000366</c:v>
                </c:pt>
                <c:pt idx="232">
                  <c:v>0.32179999999999609</c:v>
                </c:pt>
                <c:pt idx="233">
                  <c:v>0.32179999999999609</c:v>
                </c:pt>
                <c:pt idx="234">
                  <c:v>0.32189999999999941</c:v>
                </c:pt>
                <c:pt idx="235">
                  <c:v>0.32200000000000273</c:v>
                </c:pt>
                <c:pt idx="236">
                  <c:v>0.32219999999999516</c:v>
                </c:pt>
                <c:pt idx="237">
                  <c:v>0.3224000000000018</c:v>
                </c:pt>
                <c:pt idx="238">
                  <c:v>0.32259999999999422</c:v>
                </c:pt>
                <c:pt idx="239">
                  <c:v>0.32269999999999754</c:v>
                </c:pt>
                <c:pt idx="240">
                  <c:v>0.32280000000000086</c:v>
                </c:pt>
                <c:pt idx="241">
                  <c:v>0.3230000000000075</c:v>
                </c:pt>
                <c:pt idx="242">
                  <c:v>0.32340000000000657</c:v>
                </c:pt>
                <c:pt idx="243">
                  <c:v>0.32389999999999475</c:v>
                </c:pt>
                <c:pt idx="244">
                  <c:v>0.32430000000000803</c:v>
                </c:pt>
                <c:pt idx="245">
                  <c:v>0.32470000000000709</c:v>
                </c:pt>
                <c:pt idx="246">
                  <c:v>0.32500000000000284</c:v>
                </c:pt>
                <c:pt idx="247">
                  <c:v>0.32550000000000523</c:v>
                </c:pt>
                <c:pt idx="248">
                  <c:v>0.32600000000000762</c:v>
                </c:pt>
                <c:pt idx="249">
                  <c:v>0.32659999999999911</c:v>
                </c:pt>
                <c:pt idx="250">
                  <c:v>0.32720000000000482</c:v>
                </c:pt>
                <c:pt idx="251">
                  <c:v>0.32750000000000057</c:v>
                </c:pt>
                <c:pt idx="252">
                  <c:v>0.32770000000000721</c:v>
                </c:pt>
                <c:pt idx="253">
                  <c:v>0.32779999999999632</c:v>
                </c:pt>
                <c:pt idx="254">
                  <c:v>0.32779999999999632</c:v>
                </c:pt>
                <c:pt idx="255">
                  <c:v>0.32779999999999632</c:v>
                </c:pt>
                <c:pt idx="256">
                  <c:v>0.32789999999999964</c:v>
                </c:pt>
                <c:pt idx="257">
                  <c:v>0.32789999999999964</c:v>
                </c:pt>
                <c:pt idx="258">
                  <c:v>0.32789999999999964</c:v>
                </c:pt>
                <c:pt idx="259">
                  <c:v>0.32789999999999964</c:v>
                </c:pt>
                <c:pt idx="260">
                  <c:v>0.32789999999999964</c:v>
                </c:pt>
                <c:pt idx="261">
                  <c:v>0.32789999999999964</c:v>
                </c:pt>
                <c:pt idx="262">
                  <c:v>0.32789999999999964</c:v>
                </c:pt>
                <c:pt idx="263">
                  <c:v>0.32789999999999964</c:v>
                </c:pt>
                <c:pt idx="264">
                  <c:v>0.32789999999999964</c:v>
                </c:pt>
                <c:pt idx="265">
                  <c:v>0.32789999999999964</c:v>
                </c:pt>
                <c:pt idx="266">
                  <c:v>0.32789999999999964</c:v>
                </c:pt>
                <c:pt idx="267">
                  <c:v>0.32789999999999964</c:v>
                </c:pt>
                <c:pt idx="268">
                  <c:v>0.32789999999999964</c:v>
                </c:pt>
                <c:pt idx="269">
                  <c:v>0.32789999999999964</c:v>
                </c:pt>
                <c:pt idx="270">
                  <c:v>0.32789999999999964</c:v>
                </c:pt>
                <c:pt idx="271">
                  <c:v>0.32789999999999964</c:v>
                </c:pt>
                <c:pt idx="272">
                  <c:v>0.32789999999999964</c:v>
                </c:pt>
                <c:pt idx="273">
                  <c:v>0.32789999999999964</c:v>
                </c:pt>
                <c:pt idx="274">
                  <c:v>0.32789999999999964</c:v>
                </c:pt>
                <c:pt idx="275">
                  <c:v>0.32789999999999964</c:v>
                </c:pt>
                <c:pt idx="276">
                  <c:v>0.32789999999999964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'From ID leak (2)'!$C$24</c:f>
              <c:strCache>
                <c:ptCount val="1"/>
                <c:pt idx="0">
                  <c:v>T2489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(2)'!$C$25:$C$301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1.0000000000331966E-4</c:v>
                </c:pt>
                <c:pt idx="3">
                  <c:v>2.9999999999574811E-4</c:v>
                </c:pt>
                <c:pt idx="4">
                  <c:v>7.9999999999813554E-4</c:v>
                </c:pt>
                <c:pt idx="5">
                  <c:v>1.5999999999962711E-3</c:v>
                </c:pt>
                <c:pt idx="6">
                  <c:v>2.4999999999977263E-3</c:v>
                </c:pt>
                <c:pt idx="7">
                  <c:v>3.2999999999958618E-3</c:v>
                </c:pt>
                <c:pt idx="8">
                  <c:v>3.9000000000015689E-3</c:v>
                </c:pt>
                <c:pt idx="9">
                  <c:v>4.0999999999939973E-3</c:v>
                </c:pt>
                <c:pt idx="10">
                  <c:v>4.3000000000006366E-3</c:v>
                </c:pt>
                <c:pt idx="11">
                  <c:v>4.9000000000063437E-3</c:v>
                </c:pt>
                <c:pt idx="12">
                  <c:v>5.7000000000044793E-3</c:v>
                </c:pt>
                <c:pt idx="13">
                  <c:v>6.3999999999992951E-3</c:v>
                </c:pt>
                <c:pt idx="14">
                  <c:v>7.1999999999974307E-3</c:v>
                </c:pt>
                <c:pt idx="15">
                  <c:v>7.6999999999998181E-3</c:v>
                </c:pt>
                <c:pt idx="16">
                  <c:v>7.8000000000031378E-3</c:v>
                </c:pt>
                <c:pt idx="17">
                  <c:v>7.9999999999955662E-3</c:v>
                </c:pt>
                <c:pt idx="18">
                  <c:v>8.4999999999979536E-3</c:v>
                </c:pt>
                <c:pt idx="19">
                  <c:v>9.1000000000036607E-3</c:v>
                </c:pt>
                <c:pt idx="20">
                  <c:v>9.7999999999984766E-3</c:v>
                </c:pt>
                <c:pt idx="21">
                  <c:v>1.0400000000004184E-2</c:v>
                </c:pt>
                <c:pt idx="22">
                  <c:v>1.0800000000003251E-2</c:v>
                </c:pt>
                <c:pt idx="23">
                  <c:v>1.0900000000006571E-2</c:v>
                </c:pt>
                <c:pt idx="24">
                  <c:v>1.1099999999999E-2</c:v>
                </c:pt>
                <c:pt idx="25">
                  <c:v>1.1499999999998067E-2</c:v>
                </c:pt>
                <c:pt idx="26">
                  <c:v>1.2000000000000455E-2</c:v>
                </c:pt>
                <c:pt idx="27">
                  <c:v>1.2500000000002842E-2</c:v>
                </c:pt>
                <c:pt idx="28">
                  <c:v>1.300000000000523E-2</c:v>
                </c:pt>
                <c:pt idx="29">
                  <c:v>1.3400000000004297E-2</c:v>
                </c:pt>
                <c:pt idx="30">
                  <c:v>1.3499999999993406E-2</c:v>
                </c:pt>
                <c:pt idx="31">
                  <c:v>1.3599999999996726E-2</c:v>
                </c:pt>
                <c:pt idx="32">
                  <c:v>1.3999999999995794E-2</c:v>
                </c:pt>
                <c:pt idx="33">
                  <c:v>1.4499999999998181E-2</c:v>
                </c:pt>
                <c:pt idx="34">
                  <c:v>1.4899999999997249E-2</c:v>
                </c:pt>
                <c:pt idx="35">
                  <c:v>1.5299999999996317E-2</c:v>
                </c:pt>
                <c:pt idx="36">
                  <c:v>1.5699999999995384E-2</c:v>
                </c:pt>
                <c:pt idx="37">
                  <c:v>1.5799999999998704E-2</c:v>
                </c:pt>
                <c:pt idx="38">
                  <c:v>1.5900000000002024E-2</c:v>
                </c:pt>
                <c:pt idx="39">
                  <c:v>1.6199999999997772E-2</c:v>
                </c:pt>
                <c:pt idx="40">
                  <c:v>1.659999999999684E-2</c:v>
                </c:pt>
                <c:pt idx="41">
                  <c:v>1.6999999999995907E-2</c:v>
                </c:pt>
                <c:pt idx="42">
                  <c:v>1.7399999999994975E-2</c:v>
                </c:pt>
                <c:pt idx="43">
                  <c:v>1.7700000000004934E-2</c:v>
                </c:pt>
                <c:pt idx="44">
                  <c:v>1.7799999999994043E-2</c:v>
                </c:pt>
                <c:pt idx="45">
                  <c:v>1.7899999999997362E-2</c:v>
                </c:pt>
                <c:pt idx="46">
                  <c:v>1.8100000000004002E-2</c:v>
                </c:pt>
                <c:pt idx="47">
                  <c:v>1.850000000000307E-2</c:v>
                </c:pt>
                <c:pt idx="48">
                  <c:v>1.8900000000002137E-2</c:v>
                </c:pt>
                <c:pt idx="49">
                  <c:v>1.9199999999997885E-2</c:v>
                </c:pt>
                <c:pt idx="50">
                  <c:v>1.9499999999993634E-2</c:v>
                </c:pt>
                <c:pt idx="51">
                  <c:v>1.9599999999996953E-2</c:v>
                </c:pt>
                <c:pt idx="52">
                  <c:v>1.9599999999996953E-2</c:v>
                </c:pt>
                <c:pt idx="53">
                  <c:v>1.9900000000006912E-2</c:v>
                </c:pt>
                <c:pt idx="54">
                  <c:v>2.020000000000266E-2</c:v>
                </c:pt>
                <c:pt idx="55">
                  <c:v>2.0600000000001728E-2</c:v>
                </c:pt>
                <c:pt idx="56">
                  <c:v>2.0899999999997476E-2</c:v>
                </c:pt>
                <c:pt idx="57">
                  <c:v>2.1100000000004115E-2</c:v>
                </c:pt>
                <c:pt idx="58">
                  <c:v>2.1200000000007435E-2</c:v>
                </c:pt>
                <c:pt idx="59">
                  <c:v>2.1299999999996544E-2</c:v>
                </c:pt>
                <c:pt idx="60">
                  <c:v>2.1500000000003183E-2</c:v>
                </c:pt>
                <c:pt idx="61">
                  <c:v>2.1799999999998931E-2</c:v>
                </c:pt>
                <c:pt idx="62">
                  <c:v>2.2199999999997999E-2</c:v>
                </c:pt>
                <c:pt idx="63">
                  <c:v>2.2499999999993747E-2</c:v>
                </c:pt>
                <c:pt idx="64">
                  <c:v>2.2700000000000387E-2</c:v>
                </c:pt>
                <c:pt idx="65">
                  <c:v>2.2800000000003706E-2</c:v>
                </c:pt>
                <c:pt idx="66">
                  <c:v>2.2800000000003706E-2</c:v>
                </c:pt>
                <c:pt idx="67">
                  <c:v>2.3099999999999454E-2</c:v>
                </c:pt>
                <c:pt idx="68">
                  <c:v>2.3300000000006094E-2</c:v>
                </c:pt>
                <c:pt idx="69">
                  <c:v>2.3600000000001842E-2</c:v>
                </c:pt>
                <c:pt idx="70">
                  <c:v>2.389999999999759E-2</c:v>
                </c:pt>
                <c:pt idx="71">
                  <c:v>2.4100000000004229E-2</c:v>
                </c:pt>
                <c:pt idx="72">
                  <c:v>2.7400000000000091E-2</c:v>
                </c:pt>
                <c:pt idx="73">
                  <c:v>3.0400000000000205E-2</c:v>
                </c:pt>
                <c:pt idx="74">
                  <c:v>3.860000000000241E-2</c:v>
                </c:pt>
                <c:pt idx="75">
                  <c:v>4.8799999999999955E-2</c:v>
                </c:pt>
                <c:pt idx="76">
                  <c:v>5.8300000000002683E-2</c:v>
                </c:pt>
                <c:pt idx="77">
                  <c:v>6.7300000000003024E-2</c:v>
                </c:pt>
                <c:pt idx="78">
                  <c:v>7.3800000000005639E-2</c:v>
                </c:pt>
                <c:pt idx="79">
                  <c:v>7.6400000000006685E-2</c:v>
                </c:pt>
                <c:pt idx="80">
                  <c:v>7.8900000000004411E-2</c:v>
                </c:pt>
                <c:pt idx="81">
                  <c:v>8.6200000000005161E-2</c:v>
                </c:pt>
                <c:pt idx="82">
                  <c:v>9.5399999999997931E-2</c:v>
                </c:pt>
                <c:pt idx="83">
                  <c:v>0.10410000000000252</c:v>
                </c:pt>
                <c:pt idx="84">
                  <c:v>0.11239999999999384</c:v>
                </c:pt>
                <c:pt idx="85">
                  <c:v>0.11839999999999407</c:v>
                </c:pt>
                <c:pt idx="86">
                  <c:v>0.1203000000000003</c:v>
                </c:pt>
                <c:pt idx="87">
                  <c:v>0.12229999999999563</c:v>
                </c:pt>
                <c:pt idx="88">
                  <c:v>0.12789999999999679</c:v>
                </c:pt>
                <c:pt idx="89">
                  <c:v>0.13500000000000512</c:v>
                </c:pt>
                <c:pt idx="90">
                  <c:v>0.14180000000000348</c:v>
                </c:pt>
                <c:pt idx="91">
                  <c:v>0.14830000000000609</c:v>
                </c:pt>
                <c:pt idx="92">
                  <c:v>0.1530000000000058</c:v>
                </c:pt>
                <c:pt idx="93">
                  <c:v>0.15449999999999875</c:v>
                </c:pt>
                <c:pt idx="94">
                  <c:v>0.15609999999999502</c:v>
                </c:pt>
                <c:pt idx="95">
                  <c:v>0.16049999999999898</c:v>
                </c:pt>
                <c:pt idx="96">
                  <c:v>0.16620000000000346</c:v>
                </c:pt>
                <c:pt idx="97">
                  <c:v>0.17159999999999798</c:v>
                </c:pt>
                <c:pt idx="98">
                  <c:v>0.17680000000000007</c:v>
                </c:pt>
                <c:pt idx="99">
                  <c:v>0.18059999999999832</c:v>
                </c:pt>
                <c:pt idx="100">
                  <c:v>0.18179999999999552</c:v>
                </c:pt>
                <c:pt idx="101">
                  <c:v>0.18309999999999604</c:v>
                </c:pt>
                <c:pt idx="102">
                  <c:v>0.18670000000000186</c:v>
                </c:pt>
                <c:pt idx="103">
                  <c:v>0.19119999999999493</c:v>
                </c:pt>
                <c:pt idx="104">
                  <c:v>0.19570000000000221</c:v>
                </c:pt>
                <c:pt idx="105">
                  <c:v>0.19989999999999952</c:v>
                </c:pt>
                <c:pt idx="106">
                  <c:v>0.20300000000000296</c:v>
                </c:pt>
                <c:pt idx="107">
                  <c:v>0.20399999999999352</c:v>
                </c:pt>
                <c:pt idx="108">
                  <c:v>0.20499999999999829</c:v>
                </c:pt>
                <c:pt idx="109">
                  <c:v>0.20789999999999509</c:v>
                </c:pt>
                <c:pt idx="110">
                  <c:v>0.21169999999999334</c:v>
                </c:pt>
                <c:pt idx="111">
                  <c:v>0.21529999999999916</c:v>
                </c:pt>
                <c:pt idx="112">
                  <c:v>0.21880000000000166</c:v>
                </c:pt>
                <c:pt idx="113">
                  <c:v>0.22129999999999939</c:v>
                </c:pt>
                <c:pt idx="114">
                  <c:v>0.22220000000000084</c:v>
                </c:pt>
                <c:pt idx="115">
                  <c:v>0.22299999999999898</c:v>
                </c:pt>
                <c:pt idx="116">
                  <c:v>0.22539999999999338</c:v>
                </c:pt>
                <c:pt idx="117">
                  <c:v>0.22849999999999682</c:v>
                </c:pt>
                <c:pt idx="118">
                  <c:v>0.23149999999999693</c:v>
                </c:pt>
                <c:pt idx="119">
                  <c:v>0.23439999999999372</c:v>
                </c:pt>
                <c:pt idx="120">
                  <c:v>0.23650000000000659</c:v>
                </c:pt>
                <c:pt idx="121">
                  <c:v>0.23720000000000141</c:v>
                </c:pt>
                <c:pt idx="122">
                  <c:v>0.23789999999999623</c:v>
                </c:pt>
                <c:pt idx="123">
                  <c:v>0.23990000000000578</c:v>
                </c:pt>
                <c:pt idx="124">
                  <c:v>0.24250000000000682</c:v>
                </c:pt>
                <c:pt idx="125">
                  <c:v>0.24500000000000455</c:v>
                </c:pt>
                <c:pt idx="126">
                  <c:v>0.24739999999999895</c:v>
                </c:pt>
                <c:pt idx="127">
                  <c:v>0.24920000000000186</c:v>
                </c:pt>
                <c:pt idx="128">
                  <c:v>0.24970000000000425</c:v>
                </c:pt>
                <c:pt idx="129">
                  <c:v>0.25029999999999575</c:v>
                </c:pt>
                <c:pt idx="130">
                  <c:v>0.25199999999999534</c:v>
                </c:pt>
                <c:pt idx="131">
                  <c:v>0.25419999999999732</c:v>
                </c:pt>
                <c:pt idx="132">
                  <c:v>0.25629999999999598</c:v>
                </c:pt>
                <c:pt idx="133">
                  <c:v>0.25830000000000553</c:v>
                </c:pt>
                <c:pt idx="134">
                  <c:v>0.25969999999999516</c:v>
                </c:pt>
                <c:pt idx="135">
                  <c:v>0.26019999999999754</c:v>
                </c:pt>
                <c:pt idx="136">
                  <c:v>0.26069999999999993</c:v>
                </c:pt>
                <c:pt idx="137">
                  <c:v>0.26210000000000377</c:v>
                </c:pt>
                <c:pt idx="138">
                  <c:v>0.26390000000000668</c:v>
                </c:pt>
                <c:pt idx="139">
                  <c:v>0.26569999999999538</c:v>
                </c:pt>
                <c:pt idx="140">
                  <c:v>0.26739999999999498</c:v>
                </c:pt>
                <c:pt idx="141">
                  <c:v>0.26860000000000639</c:v>
                </c:pt>
                <c:pt idx="142">
                  <c:v>0.26909999999999457</c:v>
                </c:pt>
                <c:pt idx="143">
                  <c:v>0.26949999999999363</c:v>
                </c:pt>
                <c:pt idx="144">
                  <c:v>0.27060000000000173</c:v>
                </c:pt>
                <c:pt idx="145">
                  <c:v>0.272199999999998</c:v>
                </c:pt>
                <c:pt idx="146">
                  <c:v>0.27370000000000516</c:v>
                </c:pt>
                <c:pt idx="147">
                  <c:v>0.27509999999999479</c:v>
                </c:pt>
                <c:pt idx="148">
                  <c:v>0.27609999999999957</c:v>
                </c:pt>
                <c:pt idx="149">
                  <c:v>0.27649999999999864</c:v>
                </c:pt>
                <c:pt idx="150">
                  <c:v>0.27679999999999438</c:v>
                </c:pt>
                <c:pt idx="151">
                  <c:v>0.27779999999999916</c:v>
                </c:pt>
                <c:pt idx="152">
                  <c:v>0.27909999999999968</c:v>
                </c:pt>
                <c:pt idx="153">
                  <c:v>0.2804000000000002</c:v>
                </c:pt>
                <c:pt idx="154">
                  <c:v>0.28159999999999741</c:v>
                </c:pt>
                <c:pt idx="155">
                  <c:v>0.28249999999999886</c:v>
                </c:pt>
                <c:pt idx="156">
                  <c:v>0.28279999999999461</c:v>
                </c:pt>
                <c:pt idx="157">
                  <c:v>0.28310000000000457</c:v>
                </c:pt>
                <c:pt idx="158">
                  <c:v>0.28390000000000271</c:v>
                </c:pt>
                <c:pt idx="159">
                  <c:v>0.28499999999999659</c:v>
                </c:pt>
                <c:pt idx="160">
                  <c:v>0.28610000000000468</c:v>
                </c:pt>
                <c:pt idx="161">
                  <c:v>0.28709999999999525</c:v>
                </c:pt>
                <c:pt idx="162">
                  <c:v>0.28780000000000427</c:v>
                </c:pt>
                <c:pt idx="163">
                  <c:v>0.28810000000000002</c:v>
                </c:pt>
                <c:pt idx="164">
                  <c:v>0.28830000000000666</c:v>
                </c:pt>
                <c:pt idx="165">
                  <c:v>0.2891000000000048</c:v>
                </c:pt>
                <c:pt idx="166">
                  <c:v>0.29000000000000625</c:v>
                </c:pt>
                <c:pt idx="167">
                  <c:v>0.2908999999999935</c:v>
                </c:pt>
                <c:pt idx="168">
                  <c:v>0.29179999999999495</c:v>
                </c:pt>
                <c:pt idx="169">
                  <c:v>0.29240000000000066</c:v>
                </c:pt>
                <c:pt idx="170">
                  <c:v>0.2926000000000073</c:v>
                </c:pt>
                <c:pt idx="171">
                  <c:v>0.29279999999999973</c:v>
                </c:pt>
                <c:pt idx="172">
                  <c:v>0.29340000000000543</c:v>
                </c:pt>
                <c:pt idx="173">
                  <c:v>0.29420000000000357</c:v>
                </c:pt>
                <c:pt idx="174">
                  <c:v>0.29500000000000171</c:v>
                </c:pt>
                <c:pt idx="175">
                  <c:v>0.29569999999999652</c:v>
                </c:pt>
                <c:pt idx="176">
                  <c:v>0.29619999999999891</c:v>
                </c:pt>
                <c:pt idx="177">
                  <c:v>0.29640000000000555</c:v>
                </c:pt>
                <c:pt idx="178">
                  <c:v>0.29659999999999798</c:v>
                </c:pt>
                <c:pt idx="179">
                  <c:v>0.29710000000000036</c:v>
                </c:pt>
                <c:pt idx="180">
                  <c:v>0.29779999999999518</c:v>
                </c:pt>
                <c:pt idx="181">
                  <c:v>0.29840000000000089</c:v>
                </c:pt>
                <c:pt idx="182">
                  <c:v>0.2990999999999957</c:v>
                </c:pt>
                <c:pt idx="183">
                  <c:v>0.29949999999999477</c:v>
                </c:pt>
                <c:pt idx="184">
                  <c:v>0.29970000000000141</c:v>
                </c:pt>
                <c:pt idx="185">
                  <c:v>0.29980000000000473</c:v>
                </c:pt>
                <c:pt idx="186">
                  <c:v>0.30030000000000712</c:v>
                </c:pt>
                <c:pt idx="187">
                  <c:v>0.30079999999999529</c:v>
                </c:pt>
                <c:pt idx="188">
                  <c:v>0.301400000000001</c:v>
                </c:pt>
                <c:pt idx="189">
                  <c:v>0.30190000000000339</c:v>
                </c:pt>
                <c:pt idx="190">
                  <c:v>0.30230000000000246</c:v>
                </c:pt>
                <c:pt idx="191">
                  <c:v>0.30240000000000578</c:v>
                </c:pt>
                <c:pt idx="192">
                  <c:v>0.3025999999999982</c:v>
                </c:pt>
                <c:pt idx="193">
                  <c:v>0.30289999999999395</c:v>
                </c:pt>
                <c:pt idx="194">
                  <c:v>0.30339999999999634</c:v>
                </c:pt>
                <c:pt idx="195">
                  <c:v>0.30389999999999873</c:v>
                </c:pt>
                <c:pt idx="196">
                  <c:v>0.30440000000000111</c:v>
                </c:pt>
                <c:pt idx="197">
                  <c:v>0.30469999999999686</c:v>
                </c:pt>
                <c:pt idx="198">
                  <c:v>0.30480000000000018</c:v>
                </c:pt>
                <c:pt idx="199">
                  <c:v>0.3049000000000035</c:v>
                </c:pt>
                <c:pt idx="200">
                  <c:v>0.30519999999999925</c:v>
                </c:pt>
                <c:pt idx="201">
                  <c:v>0.30559999999999832</c:v>
                </c:pt>
                <c:pt idx="202">
                  <c:v>0.30599999999999739</c:v>
                </c:pt>
                <c:pt idx="203">
                  <c:v>0.30639999999999645</c:v>
                </c:pt>
                <c:pt idx="204">
                  <c:v>0.30670000000000641</c:v>
                </c:pt>
                <c:pt idx="205">
                  <c:v>0.30679999999999552</c:v>
                </c:pt>
                <c:pt idx="206">
                  <c:v>0.30689999999999884</c:v>
                </c:pt>
                <c:pt idx="207">
                  <c:v>0.30719999999999459</c:v>
                </c:pt>
                <c:pt idx="208">
                  <c:v>0.30750000000000455</c:v>
                </c:pt>
                <c:pt idx="209">
                  <c:v>0.30790000000000362</c:v>
                </c:pt>
                <c:pt idx="210">
                  <c:v>0.30819999999999936</c:v>
                </c:pt>
                <c:pt idx="211">
                  <c:v>0.308400000000006</c:v>
                </c:pt>
                <c:pt idx="212">
                  <c:v>0.30849999999999511</c:v>
                </c:pt>
                <c:pt idx="213">
                  <c:v>0.30859999999999843</c:v>
                </c:pt>
                <c:pt idx="214">
                  <c:v>0.30880000000000507</c:v>
                </c:pt>
                <c:pt idx="215">
                  <c:v>0.30910000000000082</c:v>
                </c:pt>
                <c:pt idx="216">
                  <c:v>0.30939999999999657</c:v>
                </c:pt>
                <c:pt idx="217">
                  <c:v>0.30970000000000653</c:v>
                </c:pt>
                <c:pt idx="218">
                  <c:v>0.30989999999999895</c:v>
                </c:pt>
                <c:pt idx="219">
                  <c:v>0.31000000000000227</c:v>
                </c:pt>
                <c:pt idx="220">
                  <c:v>0.31000000000000227</c:v>
                </c:pt>
                <c:pt idx="221">
                  <c:v>0.3101999999999947</c:v>
                </c:pt>
                <c:pt idx="222">
                  <c:v>0.31050000000000466</c:v>
                </c:pt>
                <c:pt idx="223">
                  <c:v>0.31069999999999709</c:v>
                </c:pt>
                <c:pt idx="224">
                  <c:v>0.31100000000000705</c:v>
                </c:pt>
                <c:pt idx="225">
                  <c:v>0.31109999999999616</c:v>
                </c:pt>
                <c:pt idx="226">
                  <c:v>0.31119999999999948</c:v>
                </c:pt>
                <c:pt idx="227">
                  <c:v>0.31119999999999948</c:v>
                </c:pt>
                <c:pt idx="228">
                  <c:v>0.31140000000000612</c:v>
                </c:pt>
                <c:pt idx="229">
                  <c:v>0.31159999999999854</c:v>
                </c:pt>
                <c:pt idx="230">
                  <c:v>0.31180000000000518</c:v>
                </c:pt>
                <c:pt idx="231">
                  <c:v>0.31199999999999761</c:v>
                </c:pt>
                <c:pt idx="232">
                  <c:v>0.31220000000000425</c:v>
                </c:pt>
                <c:pt idx="233">
                  <c:v>0.31220000000000425</c:v>
                </c:pt>
                <c:pt idx="234">
                  <c:v>0.31229999999999336</c:v>
                </c:pt>
                <c:pt idx="235">
                  <c:v>0.31239999999999668</c:v>
                </c:pt>
                <c:pt idx="236">
                  <c:v>0.31260000000000332</c:v>
                </c:pt>
                <c:pt idx="237">
                  <c:v>0.31279999999999575</c:v>
                </c:pt>
                <c:pt idx="238">
                  <c:v>0.31300000000000239</c:v>
                </c:pt>
                <c:pt idx="239">
                  <c:v>0.31310000000000571</c:v>
                </c:pt>
                <c:pt idx="240">
                  <c:v>0.31329999999999814</c:v>
                </c:pt>
                <c:pt idx="241">
                  <c:v>0.31340000000000146</c:v>
                </c:pt>
                <c:pt idx="242">
                  <c:v>0.31380000000000052</c:v>
                </c:pt>
                <c:pt idx="243">
                  <c:v>0.31430000000000291</c:v>
                </c:pt>
                <c:pt idx="244">
                  <c:v>0.31470000000000198</c:v>
                </c:pt>
                <c:pt idx="245">
                  <c:v>0.31510000000000105</c:v>
                </c:pt>
                <c:pt idx="246">
                  <c:v>0.31539999999999679</c:v>
                </c:pt>
                <c:pt idx="247">
                  <c:v>0.31589999999999918</c:v>
                </c:pt>
                <c:pt idx="248">
                  <c:v>0.31640000000000157</c:v>
                </c:pt>
                <c:pt idx="249">
                  <c:v>0.31700000000000728</c:v>
                </c:pt>
                <c:pt idx="250">
                  <c:v>0.31759999999999877</c:v>
                </c:pt>
                <c:pt idx="251">
                  <c:v>0.31799999999999784</c:v>
                </c:pt>
                <c:pt idx="252">
                  <c:v>0.31810000000000116</c:v>
                </c:pt>
                <c:pt idx="253">
                  <c:v>0.31820000000000448</c:v>
                </c:pt>
                <c:pt idx="254">
                  <c:v>0.31820000000000448</c:v>
                </c:pt>
                <c:pt idx="255">
                  <c:v>0.31820000000000448</c:v>
                </c:pt>
                <c:pt idx="256">
                  <c:v>0.31829999999999359</c:v>
                </c:pt>
                <c:pt idx="257">
                  <c:v>0.31829999999999359</c:v>
                </c:pt>
                <c:pt idx="258">
                  <c:v>0.31829999999999359</c:v>
                </c:pt>
                <c:pt idx="259">
                  <c:v>0.31829999999999359</c:v>
                </c:pt>
                <c:pt idx="260">
                  <c:v>0.31829999999999359</c:v>
                </c:pt>
                <c:pt idx="261">
                  <c:v>0.31829999999999359</c:v>
                </c:pt>
                <c:pt idx="262">
                  <c:v>0.31829999999999359</c:v>
                </c:pt>
                <c:pt idx="263">
                  <c:v>0.31829999999999359</c:v>
                </c:pt>
                <c:pt idx="264">
                  <c:v>0.31829999999999359</c:v>
                </c:pt>
                <c:pt idx="265">
                  <c:v>0.31829999999999359</c:v>
                </c:pt>
                <c:pt idx="266">
                  <c:v>0.31829999999999359</c:v>
                </c:pt>
                <c:pt idx="267">
                  <c:v>0.31829999999999359</c:v>
                </c:pt>
                <c:pt idx="268">
                  <c:v>0.31829999999999359</c:v>
                </c:pt>
                <c:pt idx="269">
                  <c:v>0.31829999999999359</c:v>
                </c:pt>
                <c:pt idx="270">
                  <c:v>0.31829999999999359</c:v>
                </c:pt>
                <c:pt idx="271">
                  <c:v>0.31829999999999359</c:v>
                </c:pt>
                <c:pt idx="272">
                  <c:v>0.31829999999999359</c:v>
                </c:pt>
                <c:pt idx="273">
                  <c:v>0.31829999999999359</c:v>
                </c:pt>
                <c:pt idx="274">
                  <c:v>0.31829999999999359</c:v>
                </c:pt>
                <c:pt idx="275">
                  <c:v>0.31829999999999359</c:v>
                </c:pt>
                <c:pt idx="276">
                  <c:v>0.31829999999999359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'From ID leak (2)'!$D$24</c:f>
              <c:strCache>
                <c:ptCount val="1"/>
                <c:pt idx="0">
                  <c:v>T2495</c:v>
                </c:pt>
              </c:strCache>
            </c:strRef>
          </c:tx>
          <c:spPr>
            <a:ln w="12700">
              <a:prstDash val="sysDash"/>
            </a:ln>
          </c:spPr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(2)'!$D$25:$D$301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1.0000000000331966E-4</c:v>
                </c:pt>
                <c:pt idx="5">
                  <c:v>1.0000000000331966E-4</c:v>
                </c:pt>
                <c:pt idx="6">
                  <c:v>2.0000000000663931E-4</c:v>
                </c:pt>
                <c:pt idx="7">
                  <c:v>3.0000000000995897E-4</c:v>
                </c:pt>
                <c:pt idx="8">
                  <c:v>3.0000000000995897E-4</c:v>
                </c:pt>
                <c:pt idx="9">
                  <c:v>3.9999999999906777E-4</c:v>
                </c:pt>
                <c:pt idx="10">
                  <c:v>3.9999999999906777E-4</c:v>
                </c:pt>
                <c:pt idx="11">
                  <c:v>3.9999999999906777E-4</c:v>
                </c:pt>
                <c:pt idx="12">
                  <c:v>5.0000000000238742E-4</c:v>
                </c:pt>
                <c:pt idx="13">
                  <c:v>6.0000000000570708E-4</c:v>
                </c:pt>
                <c:pt idx="14">
                  <c:v>7.0000000000902673E-4</c:v>
                </c:pt>
                <c:pt idx="15">
                  <c:v>7.9999999999813554E-4</c:v>
                </c:pt>
                <c:pt idx="16">
                  <c:v>7.9999999999813554E-4</c:v>
                </c:pt>
                <c:pt idx="17">
                  <c:v>7.9999999999813554E-4</c:v>
                </c:pt>
                <c:pt idx="18">
                  <c:v>9.0000000000145519E-4</c:v>
                </c:pt>
                <c:pt idx="19">
                  <c:v>1.0000000000047748E-3</c:v>
                </c:pt>
                <c:pt idx="20">
                  <c:v>1.1000000000080945E-3</c:v>
                </c:pt>
                <c:pt idx="21">
                  <c:v>1.1999999999972033E-3</c:v>
                </c:pt>
                <c:pt idx="22">
                  <c:v>1.300000000000523E-3</c:v>
                </c:pt>
                <c:pt idx="23">
                  <c:v>1.300000000000523E-3</c:v>
                </c:pt>
                <c:pt idx="24">
                  <c:v>1.4000000000038426E-3</c:v>
                </c:pt>
                <c:pt idx="25">
                  <c:v>1.5000000000071623E-3</c:v>
                </c:pt>
                <c:pt idx="26">
                  <c:v>1.6000000000104819E-3</c:v>
                </c:pt>
                <c:pt idx="27">
                  <c:v>1.6999999999995907E-3</c:v>
                </c:pt>
                <c:pt idx="28">
                  <c:v>1.8000000000029104E-3</c:v>
                </c:pt>
                <c:pt idx="29">
                  <c:v>1.90000000000623E-3</c:v>
                </c:pt>
                <c:pt idx="30">
                  <c:v>2.0000000000095497E-3</c:v>
                </c:pt>
                <c:pt idx="31">
                  <c:v>2.0000000000095497E-3</c:v>
                </c:pt>
                <c:pt idx="32">
                  <c:v>2.0999999999986585E-3</c:v>
                </c:pt>
                <c:pt idx="33">
                  <c:v>2.2000000000019782E-3</c:v>
                </c:pt>
                <c:pt idx="34">
                  <c:v>2.4000000000086175E-3</c:v>
                </c:pt>
                <c:pt idx="35">
                  <c:v>2.4999999999977263E-3</c:v>
                </c:pt>
                <c:pt idx="36">
                  <c:v>2.6000000000010459E-3</c:v>
                </c:pt>
                <c:pt idx="37">
                  <c:v>2.7000000000043656E-3</c:v>
                </c:pt>
                <c:pt idx="38">
                  <c:v>2.7000000000043656E-3</c:v>
                </c:pt>
                <c:pt idx="39">
                  <c:v>2.8000000000076852E-3</c:v>
                </c:pt>
                <c:pt idx="40">
                  <c:v>3.0000000000001137E-3</c:v>
                </c:pt>
                <c:pt idx="41">
                  <c:v>3.1000000000034333E-3</c:v>
                </c:pt>
                <c:pt idx="42">
                  <c:v>3.3000000000100727E-3</c:v>
                </c:pt>
                <c:pt idx="43">
                  <c:v>3.3999999999991815E-3</c:v>
                </c:pt>
                <c:pt idx="44">
                  <c:v>3.3999999999991815E-3</c:v>
                </c:pt>
                <c:pt idx="45">
                  <c:v>3.5000000000025011E-3</c:v>
                </c:pt>
                <c:pt idx="46">
                  <c:v>3.6000000000058208E-3</c:v>
                </c:pt>
                <c:pt idx="47">
                  <c:v>3.7999999999982492E-3</c:v>
                </c:pt>
                <c:pt idx="48">
                  <c:v>3.9000000000015689E-3</c:v>
                </c:pt>
                <c:pt idx="49">
                  <c:v>4.1000000000082082E-3</c:v>
                </c:pt>
                <c:pt idx="50">
                  <c:v>4.199999999997317E-3</c:v>
                </c:pt>
                <c:pt idx="51">
                  <c:v>4.3000000000006366E-3</c:v>
                </c:pt>
                <c:pt idx="52">
                  <c:v>4.3000000000006366E-3</c:v>
                </c:pt>
                <c:pt idx="53">
                  <c:v>4.500000000007276E-3</c:v>
                </c:pt>
                <c:pt idx="54">
                  <c:v>4.6000000000105956E-3</c:v>
                </c:pt>
                <c:pt idx="55">
                  <c:v>4.8000000000030241E-3</c:v>
                </c:pt>
                <c:pt idx="56">
                  <c:v>5.0000000000096634E-3</c:v>
                </c:pt>
                <c:pt idx="57">
                  <c:v>5.0999999999987722E-3</c:v>
                </c:pt>
                <c:pt idx="58">
                  <c:v>5.2000000000020918E-3</c:v>
                </c:pt>
                <c:pt idx="59">
                  <c:v>5.2000000000020918E-3</c:v>
                </c:pt>
                <c:pt idx="60">
                  <c:v>5.3000000000054115E-3</c:v>
                </c:pt>
                <c:pt idx="61">
                  <c:v>5.49999999999784E-3</c:v>
                </c:pt>
                <c:pt idx="62">
                  <c:v>5.7000000000044793E-3</c:v>
                </c:pt>
                <c:pt idx="63">
                  <c:v>5.8999999999969077E-3</c:v>
                </c:pt>
                <c:pt idx="64">
                  <c:v>6.0000000000002274E-3</c:v>
                </c:pt>
                <c:pt idx="65">
                  <c:v>6.100000000003547E-3</c:v>
                </c:pt>
                <c:pt idx="66">
                  <c:v>6.100000000003547E-3</c:v>
                </c:pt>
                <c:pt idx="67">
                  <c:v>6.3000000000101863E-3</c:v>
                </c:pt>
                <c:pt idx="68">
                  <c:v>6.3999999999992951E-3</c:v>
                </c:pt>
                <c:pt idx="69">
                  <c:v>6.6000000000059345E-3</c:v>
                </c:pt>
                <c:pt idx="70">
                  <c:v>6.7999999999983629E-3</c:v>
                </c:pt>
                <c:pt idx="71">
                  <c:v>7.0000000000050022E-3</c:v>
                </c:pt>
                <c:pt idx="72">
                  <c:v>9.5000000000027285E-3</c:v>
                </c:pt>
                <c:pt idx="73">
                  <c:v>1.2000000000000455E-2</c:v>
                </c:pt>
                <c:pt idx="74">
                  <c:v>1.9599999999996953E-2</c:v>
                </c:pt>
                <c:pt idx="75">
                  <c:v>2.9499999999998749E-2</c:v>
                </c:pt>
                <c:pt idx="76">
                  <c:v>3.8899999999998158E-2</c:v>
                </c:pt>
                <c:pt idx="77">
                  <c:v>4.7899999999998499E-2</c:v>
                </c:pt>
                <c:pt idx="78">
                  <c:v>5.4400000000001114E-2</c:v>
                </c:pt>
                <c:pt idx="79">
                  <c:v>5.689999999999884E-2</c:v>
                </c:pt>
                <c:pt idx="80">
                  <c:v>5.9499999999999886E-2</c:v>
                </c:pt>
                <c:pt idx="81">
                  <c:v>6.6699999999997317E-2</c:v>
                </c:pt>
                <c:pt idx="82">
                  <c:v>7.5900000000004297E-2</c:v>
                </c:pt>
                <c:pt idx="83">
                  <c:v>8.460000000000889E-2</c:v>
                </c:pt>
                <c:pt idx="84">
                  <c:v>9.2799999999996885E-2</c:v>
                </c:pt>
                <c:pt idx="85">
                  <c:v>9.8799999999997112E-2</c:v>
                </c:pt>
                <c:pt idx="86">
                  <c:v>0.10080000000000666</c:v>
                </c:pt>
                <c:pt idx="87">
                  <c:v>0.10269999999999868</c:v>
                </c:pt>
                <c:pt idx="88">
                  <c:v>0.10829999999999984</c:v>
                </c:pt>
                <c:pt idx="89">
                  <c:v>0.11540000000000816</c:v>
                </c:pt>
                <c:pt idx="90">
                  <c:v>0.12210000000000321</c:v>
                </c:pt>
                <c:pt idx="91">
                  <c:v>0.12860000000000582</c:v>
                </c:pt>
                <c:pt idx="92">
                  <c:v>0.13330000000000553</c:v>
                </c:pt>
                <c:pt idx="93">
                  <c:v>0.13479999999999848</c:v>
                </c:pt>
                <c:pt idx="94">
                  <c:v>0.13630000000000564</c:v>
                </c:pt>
                <c:pt idx="95">
                  <c:v>0.1407000000000096</c:v>
                </c:pt>
                <c:pt idx="96">
                  <c:v>0.14639999999999986</c:v>
                </c:pt>
                <c:pt idx="97">
                  <c:v>0.15180000000000859</c:v>
                </c:pt>
                <c:pt idx="98">
                  <c:v>0.15690000000000737</c:v>
                </c:pt>
                <c:pt idx="99">
                  <c:v>0.16070000000000562</c:v>
                </c:pt>
                <c:pt idx="100">
                  <c:v>0.16190000000000282</c:v>
                </c:pt>
                <c:pt idx="101">
                  <c:v>0.16320000000000334</c:v>
                </c:pt>
                <c:pt idx="102">
                  <c:v>0.16670000000000584</c:v>
                </c:pt>
                <c:pt idx="103">
                  <c:v>0.17130000000000223</c:v>
                </c:pt>
                <c:pt idx="104">
                  <c:v>0.17560000000000286</c:v>
                </c:pt>
                <c:pt idx="105">
                  <c:v>0.17980000000000018</c:v>
                </c:pt>
                <c:pt idx="106">
                  <c:v>0.18290000000000362</c:v>
                </c:pt>
                <c:pt idx="107">
                  <c:v>0.18390000000000839</c:v>
                </c:pt>
                <c:pt idx="108">
                  <c:v>0.18489999999999895</c:v>
                </c:pt>
                <c:pt idx="109">
                  <c:v>0.18780000000000996</c:v>
                </c:pt>
                <c:pt idx="110">
                  <c:v>0.19160000000000821</c:v>
                </c:pt>
                <c:pt idx="111">
                  <c:v>0.1950999999999965</c:v>
                </c:pt>
                <c:pt idx="112">
                  <c:v>0.198599999999999</c:v>
                </c:pt>
                <c:pt idx="113">
                  <c:v>0.20109999999999673</c:v>
                </c:pt>
                <c:pt idx="114">
                  <c:v>0.20190000000000907</c:v>
                </c:pt>
                <c:pt idx="115">
                  <c:v>0.20280000000001053</c:v>
                </c:pt>
                <c:pt idx="116">
                  <c:v>0.20520000000000493</c:v>
                </c:pt>
                <c:pt idx="117">
                  <c:v>0.20820000000000505</c:v>
                </c:pt>
                <c:pt idx="118">
                  <c:v>0.21120000000000516</c:v>
                </c:pt>
                <c:pt idx="119">
                  <c:v>0.21410000000000196</c:v>
                </c:pt>
                <c:pt idx="120">
                  <c:v>0.21620000000000061</c:v>
                </c:pt>
                <c:pt idx="121">
                  <c:v>0.21680000000000632</c:v>
                </c:pt>
                <c:pt idx="122">
                  <c:v>0.21750000000000114</c:v>
                </c:pt>
                <c:pt idx="123">
                  <c:v>0.21949999999999648</c:v>
                </c:pt>
                <c:pt idx="124">
                  <c:v>0.22209999999999752</c:v>
                </c:pt>
                <c:pt idx="125">
                  <c:v>0.22460000000000946</c:v>
                </c:pt>
                <c:pt idx="126">
                  <c:v>0.22690000000000055</c:v>
                </c:pt>
                <c:pt idx="127">
                  <c:v>0.22870000000000346</c:v>
                </c:pt>
                <c:pt idx="128">
                  <c:v>0.22930000000000916</c:v>
                </c:pt>
                <c:pt idx="129">
                  <c:v>0.22979999999999734</c:v>
                </c:pt>
                <c:pt idx="130">
                  <c:v>0.23149999999999693</c:v>
                </c:pt>
                <c:pt idx="131">
                  <c:v>0.2336000000000098</c:v>
                </c:pt>
                <c:pt idx="132">
                  <c:v>0.23570000000000846</c:v>
                </c:pt>
                <c:pt idx="133">
                  <c:v>0.2377000000000038</c:v>
                </c:pt>
                <c:pt idx="134">
                  <c:v>0.23919999999999675</c:v>
                </c:pt>
                <c:pt idx="135">
                  <c:v>0.23960000000001003</c:v>
                </c:pt>
                <c:pt idx="136">
                  <c:v>0.2400999999999982</c:v>
                </c:pt>
                <c:pt idx="137">
                  <c:v>0.24150000000000205</c:v>
                </c:pt>
                <c:pt idx="138">
                  <c:v>0.24330000000000496</c:v>
                </c:pt>
                <c:pt idx="139">
                  <c:v>0.24510000000000787</c:v>
                </c:pt>
                <c:pt idx="140">
                  <c:v>0.24670000000000414</c:v>
                </c:pt>
                <c:pt idx="141">
                  <c:v>0.24800000000000466</c:v>
                </c:pt>
                <c:pt idx="142">
                  <c:v>0.24840000000000373</c:v>
                </c:pt>
                <c:pt idx="143">
                  <c:v>0.2488000000000028</c:v>
                </c:pt>
                <c:pt idx="144">
                  <c:v>0.24989999999999668</c:v>
                </c:pt>
                <c:pt idx="145">
                  <c:v>0.25150000000000716</c:v>
                </c:pt>
                <c:pt idx="146">
                  <c:v>0.25289999999999679</c:v>
                </c:pt>
                <c:pt idx="147">
                  <c:v>0.25430000000000064</c:v>
                </c:pt>
                <c:pt idx="148">
                  <c:v>0.25540000000000873</c:v>
                </c:pt>
                <c:pt idx="149">
                  <c:v>0.25570000000000448</c:v>
                </c:pt>
                <c:pt idx="150">
                  <c:v>0.25610000000000355</c:v>
                </c:pt>
                <c:pt idx="151">
                  <c:v>0.25710000000000832</c:v>
                </c:pt>
                <c:pt idx="152">
                  <c:v>0.25830000000000553</c:v>
                </c:pt>
                <c:pt idx="153">
                  <c:v>0.25960000000000605</c:v>
                </c:pt>
                <c:pt idx="154">
                  <c:v>0.26080000000000325</c:v>
                </c:pt>
                <c:pt idx="155">
                  <c:v>0.26170000000000471</c:v>
                </c:pt>
                <c:pt idx="156">
                  <c:v>0.26189999999999714</c:v>
                </c:pt>
                <c:pt idx="157">
                  <c:v>0.26220000000000709</c:v>
                </c:pt>
                <c:pt idx="158">
                  <c:v>0.26310000000000855</c:v>
                </c:pt>
                <c:pt idx="159">
                  <c:v>0.26420000000000243</c:v>
                </c:pt>
                <c:pt idx="160">
                  <c:v>0.26520000000000721</c:v>
                </c:pt>
                <c:pt idx="161">
                  <c:v>0.26619999999999777</c:v>
                </c:pt>
                <c:pt idx="162">
                  <c:v>0.26700000000001012</c:v>
                </c:pt>
                <c:pt idx="163">
                  <c:v>0.26720000000000255</c:v>
                </c:pt>
                <c:pt idx="164">
                  <c:v>0.26740000000000919</c:v>
                </c:pt>
                <c:pt idx="165">
                  <c:v>0.26820000000000732</c:v>
                </c:pt>
                <c:pt idx="166">
                  <c:v>0.26910000000000878</c:v>
                </c:pt>
                <c:pt idx="167">
                  <c:v>0.27000000000001023</c:v>
                </c:pt>
                <c:pt idx="168">
                  <c:v>0.27080000000000837</c:v>
                </c:pt>
                <c:pt idx="169">
                  <c:v>0.27150000000000318</c:v>
                </c:pt>
                <c:pt idx="170">
                  <c:v>0.27170000000000982</c:v>
                </c:pt>
                <c:pt idx="171">
                  <c:v>0.27190000000000225</c:v>
                </c:pt>
                <c:pt idx="172">
                  <c:v>0.27250000000000796</c:v>
                </c:pt>
                <c:pt idx="173">
                  <c:v>0.27320000000000277</c:v>
                </c:pt>
                <c:pt idx="174">
                  <c:v>0.27400000000000091</c:v>
                </c:pt>
                <c:pt idx="175">
                  <c:v>0.27470000000000994</c:v>
                </c:pt>
                <c:pt idx="176">
                  <c:v>0.27530000000000143</c:v>
                </c:pt>
                <c:pt idx="177">
                  <c:v>0.27540000000000475</c:v>
                </c:pt>
                <c:pt idx="178">
                  <c:v>0.27559999999999718</c:v>
                </c:pt>
                <c:pt idx="179">
                  <c:v>0.27609999999999957</c:v>
                </c:pt>
                <c:pt idx="180">
                  <c:v>0.27680000000000859</c:v>
                </c:pt>
                <c:pt idx="181">
                  <c:v>0.27740000000000009</c:v>
                </c:pt>
                <c:pt idx="182">
                  <c:v>0.27810000000000912</c:v>
                </c:pt>
                <c:pt idx="183">
                  <c:v>0.27850000000000819</c:v>
                </c:pt>
                <c:pt idx="184">
                  <c:v>0.27870000000000061</c:v>
                </c:pt>
                <c:pt idx="185">
                  <c:v>0.27880000000000393</c:v>
                </c:pt>
                <c:pt idx="186">
                  <c:v>0.279200000000003</c:v>
                </c:pt>
                <c:pt idx="187">
                  <c:v>0.27980000000000871</c:v>
                </c:pt>
                <c:pt idx="188">
                  <c:v>0.2804000000000002</c:v>
                </c:pt>
                <c:pt idx="189">
                  <c:v>0.28090000000000259</c:v>
                </c:pt>
                <c:pt idx="190">
                  <c:v>0.28130000000000166</c:v>
                </c:pt>
                <c:pt idx="191">
                  <c:v>0.28140000000000498</c:v>
                </c:pt>
                <c:pt idx="192">
                  <c:v>0.2815000000000083</c:v>
                </c:pt>
                <c:pt idx="193">
                  <c:v>0.28190000000000737</c:v>
                </c:pt>
                <c:pt idx="194">
                  <c:v>0.28240000000000975</c:v>
                </c:pt>
                <c:pt idx="195">
                  <c:v>0.28280000000000882</c:v>
                </c:pt>
                <c:pt idx="196">
                  <c:v>0.283299999999997</c:v>
                </c:pt>
                <c:pt idx="197">
                  <c:v>0.28360000000000696</c:v>
                </c:pt>
                <c:pt idx="198">
                  <c:v>0.28370000000001028</c:v>
                </c:pt>
                <c:pt idx="199">
                  <c:v>0.28379999999999939</c:v>
                </c:pt>
                <c:pt idx="200">
                  <c:v>0.28410000000000935</c:v>
                </c:pt>
                <c:pt idx="201">
                  <c:v>0.28450000000000841</c:v>
                </c:pt>
                <c:pt idx="202">
                  <c:v>0.28490000000000748</c:v>
                </c:pt>
                <c:pt idx="203">
                  <c:v>0.28530000000000655</c:v>
                </c:pt>
                <c:pt idx="204">
                  <c:v>0.2856000000000023</c:v>
                </c:pt>
                <c:pt idx="205">
                  <c:v>0.28570000000000562</c:v>
                </c:pt>
                <c:pt idx="206">
                  <c:v>0.28580000000000894</c:v>
                </c:pt>
                <c:pt idx="207">
                  <c:v>0.28610000000000468</c:v>
                </c:pt>
                <c:pt idx="208">
                  <c:v>0.28640000000000043</c:v>
                </c:pt>
                <c:pt idx="209">
                  <c:v>0.28670000000001039</c:v>
                </c:pt>
                <c:pt idx="210">
                  <c:v>0.28710000000000946</c:v>
                </c:pt>
                <c:pt idx="211">
                  <c:v>0.28730000000000189</c:v>
                </c:pt>
                <c:pt idx="212">
                  <c:v>0.28740000000000521</c:v>
                </c:pt>
                <c:pt idx="213">
                  <c:v>0.28750000000000853</c:v>
                </c:pt>
                <c:pt idx="214">
                  <c:v>0.28770000000000095</c:v>
                </c:pt>
                <c:pt idx="215">
                  <c:v>0.2879999999999967</c:v>
                </c:pt>
                <c:pt idx="216">
                  <c:v>0.28830000000000666</c:v>
                </c:pt>
                <c:pt idx="217">
                  <c:v>0.28849999999999909</c:v>
                </c:pt>
                <c:pt idx="218">
                  <c:v>0.28880000000000905</c:v>
                </c:pt>
                <c:pt idx="219">
                  <c:v>0.28880000000000905</c:v>
                </c:pt>
                <c:pt idx="220">
                  <c:v>0.28889999999999816</c:v>
                </c:pt>
                <c:pt idx="221">
                  <c:v>0.2891000000000048</c:v>
                </c:pt>
                <c:pt idx="222">
                  <c:v>0.28929999999999723</c:v>
                </c:pt>
                <c:pt idx="223">
                  <c:v>0.28960000000000719</c:v>
                </c:pt>
                <c:pt idx="224">
                  <c:v>0.28979999999999961</c:v>
                </c:pt>
                <c:pt idx="225">
                  <c:v>0.29000000000000625</c:v>
                </c:pt>
                <c:pt idx="226">
                  <c:v>0.29000000000000625</c:v>
                </c:pt>
                <c:pt idx="227">
                  <c:v>0.29010000000000957</c:v>
                </c:pt>
                <c:pt idx="228">
                  <c:v>0.290300000000002</c:v>
                </c:pt>
                <c:pt idx="229">
                  <c:v>0.29050000000000864</c:v>
                </c:pt>
                <c:pt idx="230">
                  <c:v>0.29070000000000107</c:v>
                </c:pt>
                <c:pt idx="231">
                  <c:v>0.29090000000000771</c:v>
                </c:pt>
                <c:pt idx="232">
                  <c:v>0.29099999999999682</c:v>
                </c:pt>
                <c:pt idx="233">
                  <c:v>0.29110000000000014</c:v>
                </c:pt>
                <c:pt idx="234">
                  <c:v>0.29110000000000014</c:v>
                </c:pt>
                <c:pt idx="235">
                  <c:v>0.29130000000000678</c:v>
                </c:pt>
                <c:pt idx="236">
                  <c:v>0.2914999999999992</c:v>
                </c:pt>
                <c:pt idx="237">
                  <c:v>0.29160000000000252</c:v>
                </c:pt>
                <c:pt idx="238">
                  <c:v>0.29180000000000916</c:v>
                </c:pt>
                <c:pt idx="239">
                  <c:v>0.29189999999999827</c:v>
                </c:pt>
                <c:pt idx="240">
                  <c:v>0.29210000000000491</c:v>
                </c:pt>
                <c:pt idx="241">
                  <c:v>0.29220000000000823</c:v>
                </c:pt>
                <c:pt idx="242">
                  <c:v>0.2926000000000073</c:v>
                </c:pt>
                <c:pt idx="243">
                  <c:v>0.29310000000000969</c:v>
                </c:pt>
                <c:pt idx="244">
                  <c:v>0.29359999999999786</c:v>
                </c:pt>
                <c:pt idx="245">
                  <c:v>0.29390000000000782</c:v>
                </c:pt>
                <c:pt idx="246">
                  <c:v>0.29420000000000357</c:v>
                </c:pt>
                <c:pt idx="247">
                  <c:v>0.29470000000000596</c:v>
                </c:pt>
                <c:pt idx="248">
                  <c:v>0.29520000000000834</c:v>
                </c:pt>
                <c:pt idx="249">
                  <c:v>0.29579999999999984</c:v>
                </c:pt>
                <c:pt idx="250">
                  <c:v>0.29640000000000555</c:v>
                </c:pt>
                <c:pt idx="251">
                  <c:v>0.2967000000000013</c:v>
                </c:pt>
                <c:pt idx="252">
                  <c:v>0.29690000000000794</c:v>
                </c:pt>
                <c:pt idx="253">
                  <c:v>0.29699999999999704</c:v>
                </c:pt>
                <c:pt idx="254">
                  <c:v>0.29699999999999704</c:v>
                </c:pt>
                <c:pt idx="255">
                  <c:v>0.29699999999999704</c:v>
                </c:pt>
                <c:pt idx="256">
                  <c:v>0.29699999999999704</c:v>
                </c:pt>
                <c:pt idx="257">
                  <c:v>0.29710000000000036</c:v>
                </c:pt>
                <c:pt idx="258">
                  <c:v>0.29710000000000036</c:v>
                </c:pt>
                <c:pt idx="259">
                  <c:v>0.29710000000000036</c:v>
                </c:pt>
                <c:pt idx="260">
                  <c:v>0.29710000000000036</c:v>
                </c:pt>
                <c:pt idx="261">
                  <c:v>0.29710000000000036</c:v>
                </c:pt>
                <c:pt idx="262">
                  <c:v>0.29710000000000036</c:v>
                </c:pt>
                <c:pt idx="263">
                  <c:v>0.29710000000000036</c:v>
                </c:pt>
                <c:pt idx="264">
                  <c:v>0.29710000000000036</c:v>
                </c:pt>
                <c:pt idx="265">
                  <c:v>0.29710000000000036</c:v>
                </c:pt>
                <c:pt idx="266">
                  <c:v>0.29710000000000036</c:v>
                </c:pt>
                <c:pt idx="267">
                  <c:v>0.29710000000000036</c:v>
                </c:pt>
                <c:pt idx="268">
                  <c:v>0.29710000000000036</c:v>
                </c:pt>
                <c:pt idx="269">
                  <c:v>0.29710000000000036</c:v>
                </c:pt>
                <c:pt idx="270">
                  <c:v>0.29710000000000036</c:v>
                </c:pt>
                <c:pt idx="271">
                  <c:v>0.29710000000000036</c:v>
                </c:pt>
                <c:pt idx="272">
                  <c:v>0.29710000000000036</c:v>
                </c:pt>
                <c:pt idx="273">
                  <c:v>0.29710000000000036</c:v>
                </c:pt>
                <c:pt idx="274">
                  <c:v>0.29710000000000036</c:v>
                </c:pt>
                <c:pt idx="275">
                  <c:v>0.29710000000000036</c:v>
                </c:pt>
                <c:pt idx="276">
                  <c:v>0.29710000000000036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'From ID leak (2)'!$E$24</c:f>
              <c:strCache>
                <c:ptCount val="1"/>
                <c:pt idx="0">
                  <c:v>T2406</c:v>
                </c:pt>
              </c:strCache>
            </c:strRef>
          </c:tx>
          <c:spPr>
            <a:ln w="15875">
              <a:prstDash val="lgDash"/>
            </a:ln>
          </c:spPr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(2)'!$E$25:$E$301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1.0000000000331966E-4</c:v>
                </c:pt>
                <c:pt idx="5">
                  <c:v>1.0000000000331966E-4</c:v>
                </c:pt>
                <c:pt idx="6">
                  <c:v>2.0000000000663931E-4</c:v>
                </c:pt>
                <c:pt idx="7">
                  <c:v>2.0000000000663931E-4</c:v>
                </c:pt>
                <c:pt idx="8">
                  <c:v>3.0000000000995897E-4</c:v>
                </c:pt>
                <c:pt idx="9">
                  <c:v>3.0000000000995897E-4</c:v>
                </c:pt>
                <c:pt idx="10">
                  <c:v>3.0000000000995897E-4</c:v>
                </c:pt>
                <c:pt idx="11">
                  <c:v>3.0000000000995897E-4</c:v>
                </c:pt>
                <c:pt idx="12">
                  <c:v>3.9999999999906777E-4</c:v>
                </c:pt>
                <c:pt idx="13">
                  <c:v>5.0000000000238742E-4</c:v>
                </c:pt>
                <c:pt idx="14">
                  <c:v>5.0000000000238742E-4</c:v>
                </c:pt>
                <c:pt idx="15">
                  <c:v>6.0000000000570708E-4</c:v>
                </c:pt>
                <c:pt idx="16">
                  <c:v>6.0000000000570708E-4</c:v>
                </c:pt>
                <c:pt idx="17">
                  <c:v>6.0000000000570708E-4</c:v>
                </c:pt>
                <c:pt idx="18">
                  <c:v>7.0000000000902673E-4</c:v>
                </c:pt>
                <c:pt idx="19">
                  <c:v>7.0000000000902673E-4</c:v>
                </c:pt>
                <c:pt idx="20">
                  <c:v>7.9999999999813554E-4</c:v>
                </c:pt>
                <c:pt idx="21">
                  <c:v>9.0000000000145519E-4</c:v>
                </c:pt>
                <c:pt idx="22">
                  <c:v>1.0000000000047748E-3</c:v>
                </c:pt>
                <c:pt idx="23">
                  <c:v>1.0000000000047748E-3</c:v>
                </c:pt>
                <c:pt idx="24">
                  <c:v>1.0000000000047748E-3</c:v>
                </c:pt>
                <c:pt idx="25">
                  <c:v>1.1000000000080945E-3</c:v>
                </c:pt>
                <c:pt idx="26">
                  <c:v>1.1999999999972033E-3</c:v>
                </c:pt>
                <c:pt idx="27">
                  <c:v>1.300000000000523E-3</c:v>
                </c:pt>
                <c:pt idx="28">
                  <c:v>1.4000000000038426E-3</c:v>
                </c:pt>
                <c:pt idx="29">
                  <c:v>1.4000000000038426E-3</c:v>
                </c:pt>
                <c:pt idx="30">
                  <c:v>1.5000000000071623E-3</c:v>
                </c:pt>
                <c:pt idx="31">
                  <c:v>1.5000000000071623E-3</c:v>
                </c:pt>
                <c:pt idx="32">
                  <c:v>1.6000000000104819E-3</c:v>
                </c:pt>
                <c:pt idx="33">
                  <c:v>1.6999999999995907E-3</c:v>
                </c:pt>
                <c:pt idx="34">
                  <c:v>1.8000000000029104E-3</c:v>
                </c:pt>
                <c:pt idx="35">
                  <c:v>1.90000000000623E-3</c:v>
                </c:pt>
                <c:pt idx="36">
                  <c:v>2.0000000000095497E-3</c:v>
                </c:pt>
                <c:pt idx="37">
                  <c:v>2.0999999999986585E-3</c:v>
                </c:pt>
                <c:pt idx="38">
                  <c:v>2.0999999999986585E-3</c:v>
                </c:pt>
                <c:pt idx="39">
                  <c:v>2.2000000000019782E-3</c:v>
                </c:pt>
                <c:pt idx="40">
                  <c:v>2.3000000000052978E-3</c:v>
                </c:pt>
                <c:pt idx="41">
                  <c:v>2.4000000000086175E-3</c:v>
                </c:pt>
                <c:pt idx="42">
                  <c:v>2.6000000000010459E-3</c:v>
                </c:pt>
                <c:pt idx="43">
                  <c:v>2.7000000000043656E-3</c:v>
                </c:pt>
                <c:pt idx="44">
                  <c:v>2.7000000000043656E-3</c:v>
                </c:pt>
                <c:pt idx="45">
                  <c:v>2.8000000000076852E-3</c:v>
                </c:pt>
                <c:pt idx="46">
                  <c:v>2.9000000000110049E-3</c:v>
                </c:pt>
                <c:pt idx="47">
                  <c:v>3.0000000000001137E-3</c:v>
                </c:pt>
                <c:pt idx="48">
                  <c:v>3.200000000006753E-3</c:v>
                </c:pt>
                <c:pt idx="49">
                  <c:v>3.3000000000100727E-3</c:v>
                </c:pt>
                <c:pt idx="50">
                  <c:v>3.3999999999991815E-3</c:v>
                </c:pt>
                <c:pt idx="51">
                  <c:v>3.5000000000025011E-3</c:v>
                </c:pt>
                <c:pt idx="52">
                  <c:v>3.5000000000025011E-3</c:v>
                </c:pt>
                <c:pt idx="53">
                  <c:v>3.6000000000058208E-3</c:v>
                </c:pt>
                <c:pt idx="54">
                  <c:v>3.7999999999982492E-3</c:v>
                </c:pt>
                <c:pt idx="55">
                  <c:v>3.9000000000015689E-3</c:v>
                </c:pt>
                <c:pt idx="56">
                  <c:v>4.1000000000082082E-3</c:v>
                </c:pt>
                <c:pt idx="57">
                  <c:v>4.199999999997317E-3</c:v>
                </c:pt>
                <c:pt idx="58">
                  <c:v>4.3000000000006366E-3</c:v>
                </c:pt>
                <c:pt idx="59">
                  <c:v>4.3000000000006366E-3</c:v>
                </c:pt>
                <c:pt idx="60">
                  <c:v>4.4000000000039563E-3</c:v>
                </c:pt>
                <c:pt idx="61">
                  <c:v>4.6000000000105956E-3</c:v>
                </c:pt>
                <c:pt idx="62">
                  <c:v>4.8000000000030241E-3</c:v>
                </c:pt>
                <c:pt idx="63">
                  <c:v>4.9000000000063437E-3</c:v>
                </c:pt>
                <c:pt idx="64">
                  <c:v>5.0999999999987722E-3</c:v>
                </c:pt>
                <c:pt idx="65">
                  <c:v>5.0999999999987722E-3</c:v>
                </c:pt>
                <c:pt idx="66">
                  <c:v>5.0999999999987722E-3</c:v>
                </c:pt>
                <c:pt idx="67">
                  <c:v>5.3000000000054115E-3</c:v>
                </c:pt>
                <c:pt idx="68">
                  <c:v>5.49999999999784E-3</c:v>
                </c:pt>
                <c:pt idx="69">
                  <c:v>5.6000000000011596E-3</c:v>
                </c:pt>
                <c:pt idx="70">
                  <c:v>5.8000000000077989E-3</c:v>
                </c:pt>
                <c:pt idx="71">
                  <c:v>6.0000000000002274E-3</c:v>
                </c:pt>
                <c:pt idx="72">
                  <c:v>8.3000000000055252E-3</c:v>
                </c:pt>
                <c:pt idx="73">
                  <c:v>1.0800000000003251E-2</c:v>
                </c:pt>
                <c:pt idx="74">
                  <c:v>1.8300000000010641E-2</c:v>
                </c:pt>
                <c:pt idx="75">
                  <c:v>2.8100000000009118E-2</c:v>
                </c:pt>
                <c:pt idx="76">
                  <c:v>3.7400000000005207E-2</c:v>
                </c:pt>
                <c:pt idx="77">
                  <c:v>4.6300000000002228E-2</c:v>
                </c:pt>
                <c:pt idx="78">
                  <c:v>5.2800000000004843E-2</c:v>
                </c:pt>
                <c:pt idx="79">
                  <c:v>5.5300000000002569E-2</c:v>
                </c:pt>
                <c:pt idx="80">
                  <c:v>5.7800000000000296E-2</c:v>
                </c:pt>
                <c:pt idx="81">
                  <c:v>6.4999999999997726E-2</c:v>
                </c:pt>
                <c:pt idx="82">
                  <c:v>7.4100000000001387E-2</c:v>
                </c:pt>
                <c:pt idx="83">
                  <c:v>8.280000000000598E-2</c:v>
                </c:pt>
                <c:pt idx="84">
                  <c:v>9.1000000000008185E-2</c:v>
                </c:pt>
                <c:pt idx="85">
                  <c:v>9.6900000000005093E-2</c:v>
                </c:pt>
                <c:pt idx="86">
                  <c:v>9.8799999999997112E-2</c:v>
                </c:pt>
                <c:pt idx="87">
                  <c:v>0.10070000000000334</c:v>
                </c:pt>
                <c:pt idx="88">
                  <c:v>0.1063000000000045</c:v>
                </c:pt>
                <c:pt idx="89">
                  <c:v>0.1133000000000095</c:v>
                </c:pt>
                <c:pt idx="90">
                  <c:v>0.12000000000000455</c:v>
                </c:pt>
                <c:pt idx="91">
                  <c:v>0.12640000000000384</c:v>
                </c:pt>
                <c:pt idx="92">
                  <c:v>0.13110000000000355</c:v>
                </c:pt>
                <c:pt idx="93">
                  <c:v>0.13260000000001071</c:v>
                </c:pt>
                <c:pt idx="94">
                  <c:v>0.13410000000000366</c:v>
                </c:pt>
                <c:pt idx="95">
                  <c:v>0.13850000000000762</c:v>
                </c:pt>
                <c:pt idx="96">
                  <c:v>0.14410000000000878</c:v>
                </c:pt>
                <c:pt idx="97">
                  <c:v>0.14939999999999998</c:v>
                </c:pt>
                <c:pt idx="98">
                  <c:v>0.15460000000000207</c:v>
                </c:pt>
                <c:pt idx="99">
                  <c:v>0.158299999999997</c:v>
                </c:pt>
                <c:pt idx="100">
                  <c:v>0.15950000000000841</c:v>
                </c:pt>
                <c:pt idx="101">
                  <c:v>0.16070000000000562</c:v>
                </c:pt>
                <c:pt idx="102">
                  <c:v>0.16429999999999723</c:v>
                </c:pt>
                <c:pt idx="103">
                  <c:v>0.1688000000000045</c:v>
                </c:pt>
                <c:pt idx="104">
                  <c:v>0.17310000000000514</c:v>
                </c:pt>
                <c:pt idx="105">
                  <c:v>0.17730000000000246</c:v>
                </c:pt>
                <c:pt idx="106">
                  <c:v>0.18030000000000257</c:v>
                </c:pt>
                <c:pt idx="107">
                  <c:v>0.18130000000000734</c:v>
                </c:pt>
                <c:pt idx="108">
                  <c:v>0.18229999999999791</c:v>
                </c:pt>
                <c:pt idx="109">
                  <c:v>0.18520000000000891</c:v>
                </c:pt>
                <c:pt idx="110">
                  <c:v>0.18890000000000384</c:v>
                </c:pt>
                <c:pt idx="111">
                  <c:v>0.19250000000000966</c:v>
                </c:pt>
                <c:pt idx="112">
                  <c:v>0.19590000000000884</c:v>
                </c:pt>
                <c:pt idx="113">
                  <c:v>0.19840000000000657</c:v>
                </c:pt>
                <c:pt idx="114">
                  <c:v>0.19920000000000471</c:v>
                </c:pt>
                <c:pt idx="115">
                  <c:v>0.20000000000000284</c:v>
                </c:pt>
                <c:pt idx="116">
                  <c:v>0.20239999999999725</c:v>
                </c:pt>
                <c:pt idx="117">
                  <c:v>0.20550000000000068</c:v>
                </c:pt>
                <c:pt idx="118">
                  <c:v>0.20839999999999748</c:v>
                </c:pt>
                <c:pt idx="119">
                  <c:v>0.21130000000000848</c:v>
                </c:pt>
                <c:pt idx="120">
                  <c:v>0.21330000000000382</c:v>
                </c:pt>
                <c:pt idx="121">
                  <c:v>0.21399999999999864</c:v>
                </c:pt>
                <c:pt idx="122">
                  <c:v>0.21470000000000766</c:v>
                </c:pt>
                <c:pt idx="123">
                  <c:v>0.216700000000003</c:v>
                </c:pt>
                <c:pt idx="124">
                  <c:v>0.21920000000000073</c:v>
                </c:pt>
                <c:pt idx="125">
                  <c:v>0.22169999999999845</c:v>
                </c:pt>
                <c:pt idx="126">
                  <c:v>0.22410000000000707</c:v>
                </c:pt>
                <c:pt idx="127">
                  <c:v>0.22580000000000666</c:v>
                </c:pt>
                <c:pt idx="128">
                  <c:v>0.22639999999999816</c:v>
                </c:pt>
                <c:pt idx="129">
                  <c:v>0.22690000000000055</c:v>
                </c:pt>
                <c:pt idx="130">
                  <c:v>0.22860000000000014</c:v>
                </c:pt>
                <c:pt idx="131">
                  <c:v>0.23069999999999879</c:v>
                </c:pt>
                <c:pt idx="132">
                  <c:v>0.23279999999999745</c:v>
                </c:pt>
                <c:pt idx="133">
                  <c:v>0.23470000000000368</c:v>
                </c:pt>
                <c:pt idx="134">
                  <c:v>0.23620000000001085</c:v>
                </c:pt>
                <c:pt idx="135">
                  <c:v>0.23669999999999902</c:v>
                </c:pt>
                <c:pt idx="136">
                  <c:v>0.23709999999999809</c:v>
                </c:pt>
                <c:pt idx="137">
                  <c:v>0.23850000000000193</c:v>
                </c:pt>
                <c:pt idx="138">
                  <c:v>0.24030000000000484</c:v>
                </c:pt>
                <c:pt idx="139">
                  <c:v>0.24200000000000443</c:v>
                </c:pt>
                <c:pt idx="140">
                  <c:v>0.24370000000000402</c:v>
                </c:pt>
                <c:pt idx="141">
                  <c:v>0.24490000000000123</c:v>
                </c:pt>
                <c:pt idx="142">
                  <c:v>0.2453000000000003</c:v>
                </c:pt>
                <c:pt idx="143">
                  <c:v>0.24569999999999936</c:v>
                </c:pt>
                <c:pt idx="144">
                  <c:v>0.24690000000001078</c:v>
                </c:pt>
                <c:pt idx="145">
                  <c:v>0.24840000000000373</c:v>
                </c:pt>
                <c:pt idx="146">
                  <c:v>0.24990000000001089</c:v>
                </c:pt>
                <c:pt idx="147">
                  <c:v>0.25130000000000052</c:v>
                </c:pt>
                <c:pt idx="148">
                  <c:v>0.2523000000000053</c:v>
                </c:pt>
                <c:pt idx="149">
                  <c:v>0.25260000000000105</c:v>
                </c:pt>
                <c:pt idx="150">
                  <c:v>0.25300000000000011</c:v>
                </c:pt>
                <c:pt idx="151">
                  <c:v>0.25390000000000157</c:v>
                </c:pt>
                <c:pt idx="152">
                  <c:v>0.25520000000000209</c:v>
                </c:pt>
                <c:pt idx="153">
                  <c:v>0.2563999999999993</c:v>
                </c:pt>
                <c:pt idx="154">
                  <c:v>0.25760000000001071</c:v>
                </c:pt>
                <c:pt idx="155">
                  <c:v>0.25849999999999795</c:v>
                </c:pt>
                <c:pt idx="156">
                  <c:v>0.25880000000000791</c:v>
                </c:pt>
                <c:pt idx="157">
                  <c:v>0.25910000000000366</c:v>
                </c:pt>
                <c:pt idx="158">
                  <c:v>0.2599000000000018</c:v>
                </c:pt>
                <c:pt idx="159">
                  <c:v>0.26100000000000989</c:v>
                </c:pt>
                <c:pt idx="160">
                  <c:v>0.26200000000000045</c:v>
                </c:pt>
                <c:pt idx="161">
                  <c:v>0.26300000000000523</c:v>
                </c:pt>
                <c:pt idx="162">
                  <c:v>0.26380000000000337</c:v>
                </c:pt>
                <c:pt idx="163">
                  <c:v>0.26400000000001</c:v>
                </c:pt>
                <c:pt idx="164">
                  <c:v>0.26430000000000575</c:v>
                </c:pt>
                <c:pt idx="165">
                  <c:v>0.26500000000000057</c:v>
                </c:pt>
                <c:pt idx="166">
                  <c:v>0.26590000000000202</c:v>
                </c:pt>
                <c:pt idx="167">
                  <c:v>0.26680000000000348</c:v>
                </c:pt>
                <c:pt idx="168">
                  <c:v>0.26760000000000161</c:v>
                </c:pt>
                <c:pt idx="169">
                  <c:v>0.26820000000000732</c:v>
                </c:pt>
                <c:pt idx="170">
                  <c:v>0.26839999999999975</c:v>
                </c:pt>
                <c:pt idx="171">
                  <c:v>0.26860000000000639</c:v>
                </c:pt>
                <c:pt idx="172">
                  <c:v>0.26919999999999789</c:v>
                </c:pt>
                <c:pt idx="173">
                  <c:v>0.27000000000001023</c:v>
                </c:pt>
                <c:pt idx="174">
                  <c:v>0.27080000000000837</c:v>
                </c:pt>
                <c:pt idx="175">
                  <c:v>0.27150000000000318</c:v>
                </c:pt>
                <c:pt idx="176">
                  <c:v>0.27200000000000557</c:v>
                </c:pt>
                <c:pt idx="177">
                  <c:v>0.272199999999998</c:v>
                </c:pt>
                <c:pt idx="178">
                  <c:v>0.27240000000000464</c:v>
                </c:pt>
                <c:pt idx="179">
                  <c:v>0.27290000000000703</c:v>
                </c:pt>
                <c:pt idx="180">
                  <c:v>0.27349999999999852</c:v>
                </c:pt>
                <c:pt idx="181">
                  <c:v>0.27420000000000755</c:v>
                </c:pt>
                <c:pt idx="182">
                  <c:v>0.27479999999999905</c:v>
                </c:pt>
                <c:pt idx="183">
                  <c:v>0.27519999999999811</c:v>
                </c:pt>
                <c:pt idx="184">
                  <c:v>0.27540000000000475</c:v>
                </c:pt>
                <c:pt idx="185">
                  <c:v>0.27550000000000807</c:v>
                </c:pt>
                <c:pt idx="186">
                  <c:v>0.27600000000001046</c:v>
                </c:pt>
                <c:pt idx="187">
                  <c:v>0.27649999999999864</c:v>
                </c:pt>
                <c:pt idx="188">
                  <c:v>0.27710000000000434</c:v>
                </c:pt>
                <c:pt idx="189">
                  <c:v>0.27760000000000673</c:v>
                </c:pt>
                <c:pt idx="190">
                  <c:v>0.2780000000000058</c:v>
                </c:pt>
                <c:pt idx="191">
                  <c:v>0.27810000000000912</c:v>
                </c:pt>
                <c:pt idx="192">
                  <c:v>0.27819999999999823</c:v>
                </c:pt>
                <c:pt idx="193">
                  <c:v>0.27859999999999729</c:v>
                </c:pt>
                <c:pt idx="194">
                  <c:v>0.27909999999999968</c:v>
                </c:pt>
                <c:pt idx="195">
                  <c:v>0.27949999999999875</c:v>
                </c:pt>
                <c:pt idx="196">
                  <c:v>0.28000000000000114</c:v>
                </c:pt>
                <c:pt idx="197">
                  <c:v>0.2803000000000111</c:v>
                </c:pt>
                <c:pt idx="198">
                  <c:v>0.2804000000000002</c:v>
                </c:pt>
                <c:pt idx="199">
                  <c:v>0.28050000000000352</c:v>
                </c:pt>
                <c:pt idx="200">
                  <c:v>0.28079999999999927</c:v>
                </c:pt>
                <c:pt idx="201">
                  <c:v>0.28119999999999834</c:v>
                </c:pt>
                <c:pt idx="202">
                  <c:v>0.28159999999999741</c:v>
                </c:pt>
                <c:pt idx="203">
                  <c:v>0.28200000000001069</c:v>
                </c:pt>
                <c:pt idx="204">
                  <c:v>0.28230000000000643</c:v>
                </c:pt>
                <c:pt idx="205">
                  <c:v>0.28240000000000975</c:v>
                </c:pt>
                <c:pt idx="206">
                  <c:v>0.28249999999999886</c:v>
                </c:pt>
                <c:pt idx="207">
                  <c:v>0.2827000000000055</c:v>
                </c:pt>
                <c:pt idx="208">
                  <c:v>0.28310000000000457</c:v>
                </c:pt>
                <c:pt idx="209">
                  <c:v>0.28340000000000032</c:v>
                </c:pt>
                <c:pt idx="210">
                  <c:v>0.28370000000001028</c:v>
                </c:pt>
                <c:pt idx="211">
                  <c:v>0.28400000000000603</c:v>
                </c:pt>
                <c:pt idx="212">
                  <c:v>0.28400000000000603</c:v>
                </c:pt>
                <c:pt idx="213">
                  <c:v>0.28410000000000935</c:v>
                </c:pt>
                <c:pt idx="214">
                  <c:v>0.28440000000000509</c:v>
                </c:pt>
                <c:pt idx="215">
                  <c:v>0.28459999999999752</c:v>
                </c:pt>
                <c:pt idx="216">
                  <c:v>0.28490000000000748</c:v>
                </c:pt>
                <c:pt idx="217">
                  <c:v>0.28520000000000323</c:v>
                </c:pt>
                <c:pt idx="218">
                  <c:v>0.28540000000000987</c:v>
                </c:pt>
                <c:pt idx="219">
                  <c:v>0.28549999999999898</c:v>
                </c:pt>
                <c:pt idx="220">
                  <c:v>0.28549999999999898</c:v>
                </c:pt>
                <c:pt idx="221">
                  <c:v>0.28570000000000562</c:v>
                </c:pt>
                <c:pt idx="222">
                  <c:v>0.28600000000000136</c:v>
                </c:pt>
                <c:pt idx="223">
                  <c:v>0.286200000000008</c:v>
                </c:pt>
                <c:pt idx="224">
                  <c:v>0.28650000000000375</c:v>
                </c:pt>
                <c:pt idx="225">
                  <c:v>0.28660000000000707</c:v>
                </c:pt>
                <c:pt idx="226">
                  <c:v>0.28670000000001039</c:v>
                </c:pt>
                <c:pt idx="227">
                  <c:v>0.28670000000001039</c:v>
                </c:pt>
                <c:pt idx="228">
                  <c:v>0.28690000000000282</c:v>
                </c:pt>
                <c:pt idx="229">
                  <c:v>0.28710000000000946</c:v>
                </c:pt>
                <c:pt idx="230">
                  <c:v>0.28730000000000189</c:v>
                </c:pt>
                <c:pt idx="231">
                  <c:v>0.28750000000000853</c:v>
                </c:pt>
                <c:pt idx="232">
                  <c:v>0.28770000000000095</c:v>
                </c:pt>
                <c:pt idx="233">
                  <c:v>0.28770000000000095</c:v>
                </c:pt>
                <c:pt idx="234">
                  <c:v>0.28780000000000427</c:v>
                </c:pt>
                <c:pt idx="235">
                  <c:v>0.28790000000000759</c:v>
                </c:pt>
                <c:pt idx="236">
                  <c:v>0.28810000000000002</c:v>
                </c:pt>
                <c:pt idx="237">
                  <c:v>0.28830000000000666</c:v>
                </c:pt>
                <c:pt idx="238">
                  <c:v>0.28840000000000998</c:v>
                </c:pt>
                <c:pt idx="239">
                  <c:v>0.28860000000000241</c:v>
                </c:pt>
                <c:pt idx="240">
                  <c:v>0.28870000000000573</c:v>
                </c:pt>
                <c:pt idx="241">
                  <c:v>0.28889999999999816</c:v>
                </c:pt>
                <c:pt idx="242">
                  <c:v>0.28929999999999723</c:v>
                </c:pt>
                <c:pt idx="243">
                  <c:v>0.2897000000000105</c:v>
                </c:pt>
                <c:pt idx="244">
                  <c:v>0.29019999999999868</c:v>
                </c:pt>
                <c:pt idx="245">
                  <c:v>0.29059999999999775</c:v>
                </c:pt>
                <c:pt idx="246">
                  <c:v>0.29080000000000439</c:v>
                </c:pt>
                <c:pt idx="247">
                  <c:v>0.29130000000000678</c:v>
                </c:pt>
                <c:pt idx="248">
                  <c:v>0.29180000000000916</c:v>
                </c:pt>
                <c:pt idx="249">
                  <c:v>0.29240000000000066</c:v>
                </c:pt>
                <c:pt idx="250">
                  <c:v>0.29300000000000637</c:v>
                </c:pt>
                <c:pt idx="251">
                  <c:v>0.29330000000000211</c:v>
                </c:pt>
                <c:pt idx="252">
                  <c:v>0.29350000000000875</c:v>
                </c:pt>
                <c:pt idx="253">
                  <c:v>0.29359999999999786</c:v>
                </c:pt>
                <c:pt idx="254">
                  <c:v>0.29359999999999786</c:v>
                </c:pt>
                <c:pt idx="255">
                  <c:v>0.29359999999999786</c:v>
                </c:pt>
                <c:pt idx="256">
                  <c:v>0.29359999999999786</c:v>
                </c:pt>
                <c:pt idx="257">
                  <c:v>0.29370000000000118</c:v>
                </c:pt>
                <c:pt idx="258">
                  <c:v>0.29370000000000118</c:v>
                </c:pt>
                <c:pt idx="259">
                  <c:v>0.29370000000000118</c:v>
                </c:pt>
                <c:pt idx="260">
                  <c:v>0.29370000000000118</c:v>
                </c:pt>
                <c:pt idx="261">
                  <c:v>0.29370000000000118</c:v>
                </c:pt>
                <c:pt idx="262">
                  <c:v>0.29370000000000118</c:v>
                </c:pt>
                <c:pt idx="263">
                  <c:v>0.29370000000000118</c:v>
                </c:pt>
                <c:pt idx="264">
                  <c:v>0.29370000000000118</c:v>
                </c:pt>
                <c:pt idx="265">
                  <c:v>0.29370000000000118</c:v>
                </c:pt>
                <c:pt idx="266">
                  <c:v>0.29370000000000118</c:v>
                </c:pt>
                <c:pt idx="267">
                  <c:v>0.29370000000000118</c:v>
                </c:pt>
                <c:pt idx="268">
                  <c:v>0.29370000000000118</c:v>
                </c:pt>
                <c:pt idx="269">
                  <c:v>0.29370000000000118</c:v>
                </c:pt>
                <c:pt idx="270">
                  <c:v>0.29370000000000118</c:v>
                </c:pt>
                <c:pt idx="271">
                  <c:v>0.29370000000000118</c:v>
                </c:pt>
                <c:pt idx="272">
                  <c:v>0.29370000000000118</c:v>
                </c:pt>
                <c:pt idx="273">
                  <c:v>0.29370000000000118</c:v>
                </c:pt>
                <c:pt idx="274">
                  <c:v>0.29370000000000118</c:v>
                </c:pt>
                <c:pt idx="275">
                  <c:v>0.29370000000000118</c:v>
                </c:pt>
                <c:pt idx="276">
                  <c:v>0.29370000000000118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'From ID leak (2)'!$F$24</c:f>
              <c:strCache>
                <c:ptCount val="1"/>
                <c:pt idx="0">
                  <c:v>T2500</c:v>
                </c:pt>
              </c:strCache>
            </c:strRef>
          </c:tx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(2)'!$F$25:$F$301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-9.9999999989108801E-5</c:v>
                </c:pt>
                <c:pt idx="3">
                  <c:v>-1.9999999999242846E-4</c:v>
                </c:pt>
                <c:pt idx="4">
                  <c:v>-5.9999999999149622E-4</c:v>
                </c:pt>
                <c:pt idx="5">
                  <c:v>-9.9999999999056399E-4</c:v>
                </c:pt>
                <c:pt idx="6">
                  <c:v>-1.3999999999896318E-3</c:v>
                </c:pt>
                <c:pt idx="7">
                  <c:v>-1.8000000000029104E-3</c:v>
                </c:pt>
                <c:pt idx="8">
                  <c:v>-2.0999999999986585E-3</c:v>
                </c:pt>
                <c:pt idx="9">
                  <c:v>-2.2000000000019782E-3</c:v>
                </c:pt>
                <c:pt idx="10">
                  <c:v>-2.299999999991087E-3</c:v>
                </c:pt>
                <c:pt idx="11">
                  <c:v>-2.6000000000010459E-3</c:v>
                </c:pt>
                <c:pt idx="12">
                  <c:v>-2.899999999996794E-3</c:v>
                </c:pt>
                <c:pt idx="13">
                  <c:v>-3.2999999999958618E-3</c:v>
                </c:pt>
                <c:pt idx="14">
                  <c:v>-3.5999999999916099E-3</c:v>
                </c:pt>
                <c:pt idx="15">
                  <c:v>-3.7999999999982492E-3</c:v>
                </c:pt>
                <c:pt idx="16">
                  <c:v>-3.9000000000015689E-3</c:v>
                </c:pt>
                <c:pt idx="17">
                  <c:v>-3.9999999999906777E-3</c:v>
                </c:pt>
                <c:pt idx="18">
                  <c:v>-4.199999999997317E-3</c:v>
                </c:pt>
                <c:pt idx="19">
                  <c:v>-4.4999999999930651E-3</c:v>
                </c:pt>
                <c:pt idx="20">
                  <c:v>-4.6999999999997044E-3</c:v>
                </c:pt>
                <c:pt idx="21">
                  <c:v>-4.9999999999954525E-3</c:v>
                </c:pt>
                <c:pt idx="22">
                  <c:v>-5.2000000000020918E-3</c:v>
                </c:pt>
                <c:pt idx="23">
                  <c:v>-5.2000000000020918E-3</c:v>
                </c:pt>
                <c:pt idx="24">
                  <c:v>-5.2999999999912006E-3</c:v>
                </c:pt>
                <c:pt idx="25">
                  <c:v>-5.3999999999945203E-3</c:v>
                </c:pt>
                <c:pt idx="26">
                  <c:v>-5.6999999999902684E-3</c:v>
                </c:pt>
                <c:pt idx="27">
                  <c:v>-5.7999999999935881E-3</c:v>
                </c:pt>
                <c:pt idx="28">
                  <c:v>-6.0000000000002274E-3</c:v>
                </c:pt>
                <c:pt idx="29">
                  <c:v>-6.1999999999926558E-3</c:v>
                </c:pt>
                <c:pt idx="30">
                  <c:v>-6.1999999999926558E-3</c:v>
                </c:pt>
                <c:pt idx="31">
                  <c:v>-6.2999999999959755E-3</c:v>
                </c:pt>
                <c:pt idx="32">
                  <c:v>-6.3999999999992951E-3</c:v>
                </c:pt>
                <c:pt idx="33">
                  <c:v>-6.5000000000026148E-3</c:v>
                </c:pt>
                <c:pt idx="34">
                  <c:v>-6.6999999999950433E-3</c:v>
                </c:pt>
                <c:pt idx="35">
                  <c:v>-6.7999999999983629E-3</c:v>
                </c:pt>
                <c:pt idx="36">
                  <c:v>-6.9000000000016826E-3</c:v>
                </c:pt>
                <c:pt idx="37">
                  <c:v>-6.9000000000016826E-3</c:v>
                </c:pt>
                <c:pt idx="38">
                  <c:v>-6.9999999999907914E-3</c:v>
                </c:pt>
                <c:pt idx="39">
                  <c:v>-6.9999999999907914E-3</c:v>
                </c:pt>
                <c:pt idx="40">
                  <c:v>-7.1999999999974307E-3</c:v>
                </c:pt>
                <c:pt idx="41">
                  <c:v>-7.3000000000007503E-3</c:v>
                </c:pt>
                <c:pt idx="42">
                  <c:v>-7.3000000000007503E-3</c:v>
                </c:pt>
                <c:pt idx="43">
                  <c:v>-7.3999999999898591E-3</c:v>
                </c:pt>
                <c:pt idx="44">
                  <c:v>-7.3999999999898591E-3</c:v>
                </c:pt>
                <c:pt idx="45">
                  <c:v>-7.3999999999898591E-3</c:v>
                </c:pt>
                <c:pt idx="46">
                  <c:v>-7.4999999999931788E-3</c:v>
                </c:pt>
                <c:pt idx="47">
                  <c:v>-7.5999999999964984E-3</c:v>
                </c:pt>
                <c:pt idx="48">
                  <c:v>-7.5999999999964984E-3</c:v>
                </c:pt>
                <c:pt idx="49">
                  <c:v>-7.6999999999998181E-3</c:v>
                </c:pt>
                <c:pt idx="50">
                  <c:v>-7.6999999999998181E-3</c:v>
                </c:pt>
                <c:pt idx="51">
                  <c:v>-7.6999999999998181E-3</c:v>
                </c:pt>
                <c:pt idx="52">
                  <c:v>-7.6999999999998181E-3</c:v>
                </c:pt>
                <c:pt idx="53">
                  <c:v>-7.7999999999889269E-3</c:v>
                </c:pt>
                <c:pt idx="54">
                  <c:v>-7.7999999999889269E-3</c:v>
                </c:pt>
                <c:pt idx="55">
                  <c:v>-7.7999999999889269E-3</c:v>
                </c:pt>
                <c:pt idx="56">
                  <c:v>-7.8999999999922466E-3</c:v>
                </c:pt>
                <c:pt idx="57">
                  <c:v>-7.8999999999922466E-3</c:v>
                </c:pt>
                <c:pt idx="58">
                  <c:v>-7.8999999999922466E-3</c:v>
                </c:pt>
                <c:pt idx="59">
                  <c:v>-7.8999999999922466E-3</c:v>
                </c:pt>
                <c:pt idx="60">
                  <c:v>-7.8999999999922466E-3</c:v>
                </c:pt>
                <c:pt idx="61">
                  <c:v>-7.8999999999922466E-3</c:v>
                </c:pt>
                <c:pt idx="62">
                  <c:v>-7.8999999999922466E-3</c:v>
                </c:pt>
                <c:pt idx="63">
                  <c:v>-7.8999999999922466E-3</c:v>
                </c:pt>
                <c:pt idx="64">
                  <c:v>-7.8999999999922466E-3</c:v>
                </c:pt>
                <c:pt idx="65">
                  <c:v>-7.8999999999922466E-3</c:v>
                </c:pt>
                <c:pt idx="66">
                  <c:v>-7.8999999999922466E-3</c:v>
                </c:pt>
                <c:pt idx="67">
                  <c:v>-7.8999999999922466E-3</c:v>
                </c:pt>
                <c:pt idx="68">
                  <c:v>-7.8999999999922466E-3</c:v>
                </c:pt>
                <c:pt idx="69">
                  <c:v>-7.7999999999889269E-3</c:v>
                </c:pt>
                <c:pt idx="70">
                  <c:v>-7.7999999999889269E-3</c:v>
                </c:pt>
                <c:pt idx="71">
                  <c:v>-7.7999999999889269E-3</c:v>
                </c:pt>
                <c:pt idx="72">
                  <c:v>-7.099999999994111E-3</c:v>
                </c:pt>
                <c:pt idx="73">
                  <c:v>-6.0999999999893362E-3</c:v>
                </c:pt>
                <c:pt idx="74">
                  <c:v>-2.299999999991087E-3</c:v>
                </c:pt>
                <c:pt idx="75">
                  <c:v>3.1000000000034333E-3</c:v>
                </c:pt>
                <c:pt idx="76">
                  <c:v>8.4000000000088448E-3</c:v>
                </c:pt>
                <c:pt idx="77">
                  <c:v>1.3500000000007617E-2</c:v>
                </c:pt>
                <c:pt idx="78">
                  <c:v>1.7300000000005866E-2</c:v>
                </c:pt>
                <c:pt idx="79">
                  <c:v>1.8799999999998818E-2</c:v>
                </c:pt>
                <c:pt idx="80">
                  <c:v>2.030000000000598E-2</c:v>
                </c:pt>
                <c:pt idx="81">
                  <c:v>2.4500000000003297E-2</c:v>
                </c:pt>
                <c:pt idx="82">
                  <c:v>2.9899999999997817E-2</c:v>
                </c:pt>
                <c:pt idx="83">
                  <c:v>3.50000000000108E-2</c:v>
                </c:pt>
                <c:pt idx="84">
                  <c:v>3.9900000000002933E-2</c:v>
                </c:pt>
                <c:pt idx="85">
                  <c:v>4.3400000000005434E-2</c:v>
                </c:pt>
                <c:pt idx="86">
                  <c:v>4.4600000000002638E-2</c:v>
                </c:pt>
                <c:pt idx="87">
                  <c:v>4.5700000000010732E-2</c:v>
                </c:pt>
                <c:pt idx="88">
                  <c:v>4.9100000000009913E-2</c:v>
                </c:pt>
                <c:pt idx="89">
                  <c:v>5.330000000000723E-2</c:v>
                </c:pt>
                <c:pt idx="90">
                  <c:v>5.7299999999997908E-2</c:v>
                </c:pt>
                <c:pt idx="91">
                  <c:v>6.1199999999999477E-2</c:v>
                </c:pt>
                <c:pt idx="92">
                  <c:v>6.4000000000007162E-2</c:v>
                </c:pt>
                <c:pt idx="93">
                  <c:v>6.4900000000008617E-2</c:v>
                </c:pt>
                <c:pt idx="94">
                  <c:v>6.5800000000010073E-2</c:v>
                </c:pt>
                <c:pt idx="95">
                  <c:v>6.8500000000000227E-2</c:v>
                </c:pt>
                <c:pt idx="96">
                  <c:v>7.1899999999999409E-2</c:v>
                </c:pt>
                <c:pt idx="97">
                  <c:v>7.5100000000006162E-2</c:v>
                </c:pt>
                <c:pt idx="98">
                  <c:v>7.8299999999998704E-2</c:v>
                </c:pt>
                <c:pt idx="99">
                  <c:v>8.0500000000000682E-2</c:v>
                </c:pt>
                <c:pt idx="100">
                  <c:v>8.1299999999998818E-2</c:v>
                </c:pt>
                <c:pt idx="101">
                  <c:v>8.2000000000007844E-2</c:v>
                </c:pt>
                <c:pt idx="102">
                  <c:v>8.4200000000009823E-2</c:v>
                </c:pt>
                <c:pt idx="103">
                  <c:v>8.6899999999999977E-2</c:v>
                </c:pt>
                <c:pt idx="104">
                  <c:v>8.9600000000004343E-2</c:v>
                </c:pt>
                <c:pt idx="105">
                  <c:v>9.2200000000005389E-2</c:v>
                </c:pt>
                <c:pt idx="106">
                  <c:v>9.4000000000008299E-2</c:v>
                </c:pt>
                <c:pt idx="107">
                  <c:v>9.4599999999999795E-2</c:v>
                </c:pt>
                <c:pt idx="108">
                  <c:v>9.5200000000005502E-2</c:v>
                </c:pt>
                <c:pt idx="109">
                  <c:v>9.7000000000008413E-2</c:v>
                </c:pt>
                <c:pt idx="110">
                  <c:v>9.92999999999995E-2</c:v>
                </c:pt>
                <c:pt idx="111">
                  <c:v>0.10150000000000148</c:v>
                </c:pt>
                <c:pt idx="112">
                  <c:v>0.10360000000000014</c:v>
                </c:pt>
                <c:pt idx="113">
                  <c:v>0.1051000000000073</c:v>
                </c:pt>
                <c:pt idx="114">
                  <c:v>0.10560000000000969</c:v>
                </c:pt>
                <c:pt idx="115">
                  <c:v>0.10609999999999786</c:v>
                </c:pt>
                <c:pt idx="116">
                  <c:v>0.10760000000000502</c:v>
                </c:pt>
                <c:pt idx="117">
                  <c:v>0.10949999999999704</c:v>
                </c:pt>
                <c:pt idx="118">
                  <c:v>0.11129999999999995</c:v>
                </c:pt>
                <c:pt idx="119">
                  <c:v>0.11299999999999955</c:v>
                </c:pt>
                <c:pt idx="120">
                  <c:v>0.11430000000000007</c:v>
                </c:pt>
                <c:pt idx="121">
                  <c:v>0.11469999999999914</c:v>
                </c:pt>
                <c:pt idx="122">
                  <c:v>0.1150999999999982</c:v>
                </c:pt>
                <c:pt idx="123">
                  <c:v>0.11639999999999873</c:v>
                </c:pt>
                <c:pt idx="124">
                  <c:v>0.11790000000000589</c:v>
                </c:pt>
                <c:pt idx="125">
                  <c:v>0.11950000000000216</c:v>
                </c:pt>
                <c:pt idx="126">
                  <c:v>0.120900000000006</c:v>
                </c:pt>
                <c:pt idx="127">
                  <c:v>0.12199999999999989</c:v>
                </c:pt>
                <c:pt idx="128">
                  <c:v>0.12230000000000985</c:v>
                </c:pt>
                <c:pt idx="129">
                  <c:v>0.12270000000000891</c:v>
                </c:pt>
                <c:pt idx="130">
                  <c:v>0.12369999999999948</c:v>
                </c:pt>
                <c:pt idx="131">
                  <c:v>0.125</c:v>
                </c:pt>
                <c:pt idx="132">
                  <c:v>0.12630000000000052</c:v>
                </c:pt>
                <c:pt idx="133">
                  <c:v>0.12749999999999773</c:v>
                </c:pt>
                <c:pt idx="134">
                  <c:v>0.12839999999999918</c:v>
                </c:pt>
                <c:pt idx="135">
                  <c:v>0.12870000000000914</c:v>
                </c:pt>
                <c:pt idx="136">
                  <c:v>0.12900000000000489</c:v>
                </c:pt>
                <c:pt idx="137">
                  <c:v>0.12990000000000634</c:v>
                </c:pt>
                <c:pt idx="138">
                  <c:v>0.13100000000000023</c:v>
                </c:pt>
                <c:pt idx="139">
                  <c:v>0.13210000000000832</c:v>
                </c:pt>
                <c:pt idx="140">
                  <c:v>0.13309999999999889</c:v>
                </c:pt>
                <c:pt idx="141">
                  <c:v>0.13380000000000791</c:v>
                </c:pt>
                <c:pt idx="142">
                  <c:v>0.13410000000000366</c:v>
                </c:pt>
                <c:pt idx="143">
                  <c:v>0.1343000000000103</c:v>
                </c:pt>
                <c:pt idx="144">
                  <c:v>0.13510000000000844</c:v>
                </c:pt>
                <c:pt idx="145">
                  <c:v>0.13600000000000989</c:v>
                </c:pt>
                <c:pt idx="146">
                  <c:v>0.13689999999999714</c:v>
                </c:pt>
                <c:pt idx="147">
                  <c:v>0.13779999999999859</c:v>
                </c:pt>
                <c:pt idx="148">
                  <c:v>0.1384000000000043</c:v>
                </c:pt>
                <c:pt idx="149">
                  <c:v>0.13860000000001094</c:v>
                </c:pt>
                <c:pt idx="150">
                  <c:v>0.13880000000000337</c:v>
                </c:pt>
                <c:pt idx="151">
                  <c:v>0.13940000000000907</c:v>
                </c:pt>
                <c:pt idx="152">
                  <c:v>0.14020000000000721</c:v>
                </c:pt>
                <c:pt idx="153">
                  <c:v>0.14100000000000534</c:v>
                </c:pt>
                <c:pt idx="154">
                  <c:v>0.14170000000000016</c:v>
                </c:pt>
                <c:pt idx="155">
                  <c:v>0.14230000000000587</c:v>
                </c:pt>
                <c:pt idx="156">
                  <c:v>0.14249999999999829</c:v>
                </c:pt>
                <c:pt idx="157">
                  <c:v>0.14260000000000161</c:v>
                </c:pt>
                <c:pt idx="158">
                  <c:v>0.143100000000004</c:v>
                </c:pt>
                <c:pt idx="159">
                  <c:v>0.14379999999999882</c:v>
                </c:pt>
                <c:pt idx="160">
                  <c:v>0.14450000000000784</c:v>
                </c:pt>
                <c:pt idx="161">
                  <c:v>0.14509999999999934</c:v>
                </c:pt>
                <c:pt idx="162">
                  <c:v>0.14549999999999841</c:v>
                </c:pt>
                <c:pt idx="163">
                  <c:v>0.14570000000000505</c:v>
                </c:pt>
                <c:pt idx="164">
                  <c:v>0.14580000000000837</c:v>
                </c:pt>
                <c:pt idx="165">
                  <c:v>0.14630000000001075</c:v>
                </c:pt>
                <c:pt idx="166">
                  <c:v>0.14690000000000225</c:v>
                </c:pt>
                <c:pt idx="167">
                  <c:v>0.14740000000000464</c:v>
                </c:pt>
                <c:pt idx="168">
                  <c:v>0.14790000000000703</c:v>
                </c:pt>
                <c:pt idx="169">
                  <c:v>0.14830000000000609</c:v>
                </c:pt>
                <c:pt idx="170">
                  <c:v>0.14849999999999852</c:v>
                </c:pt>
                <c:pt idx="171">
                  <c:v>0.14860000000000184</c:v>
                </c:pt>
                <c:pt idx="172">
                  <c:v>0.14900000000000091</c:v>
                </c:pt>
                <c:pt idx="173">
                  <c:v>0.14939999999999998</c:v>
                </c:pt>
                <c:pt idx="174">
                  <c:v>0.14990000000000236</c:v>
                </c:pt>
                <c:pt idx="175">
                  <c:v>0.15040000000000475</c:v>
                </c:pt>
                <c:pt idx="176">
                  <c:v>0.1507000000000005</c:v>
                </c:pt>
                <c:pt idx="177">
                  <c:v>0.15080000000000382</c:v>
                </c:pt>
                <c:pt idx="178">
                  <c:v>0.15090000000000714</c:v>
                </c:pt>
                <c:pt idx="179">
                  <c:v>0.15120000000000289</c:v>
                </c:pt>
                <c:pt idx="180">
                  <c:v>0.15160000000000196</c:v>
                </c:pt>
                <c:pt idx="181">
                  <c:v>0.15200000000000102</c:v>
                </c:pt>
                <c:pt idx="182">
                  <c:v>0.15240000000000009</c:v>
                </c:pt>
                <c:pt idx="183">
                  <c:v>0.15270000000001005</c:v>
                </c:pt>
                <c:pt idx="184">
                  <c:v>0.15279999999999916</c:v>
                </c:pt>
                <c:pt idx="185">
                  <c:v>0.15290000000000248</c:v>
                </c:pt>
                <c:pt idx="186">
                  <c:v>0.15310000000000912</c:v>
                </c:pt>
                <c:pt idx="187">
                  <c:v>0.15350000000000819</c:v>
                </c:pt>
                <c:pt idx="188">
                  <c:v>0.15380000000000393</c:v>
                </c:pt>
                <c:pt idx="189">
                  <c:v>0.15409999999999968</c:v>
                </c:pt>
                <c:pt idx="190">
                  <c:v>0.15440000000000964</c:v>
                </c:pt>
                <c:pt idx="191">
                  <c:v>0.15449999999999875</c:v>
                </c:pt>
                <c:pt idx="192">
                  <c:v>0.15449999999999875</c:v>
                </c:pt>
                <c:pt idx="193">
                  <c:v>0.15480000000000871</c:v>
                </c:pt>
                <c:pt idx="194">
                  <c:v>0.15510000000000446</c:v>
                </c:pt>
                <c:pt idx="195">
                  <c:v>0.1554000000000002</c:v>
                </c:pt>
                <c:pt idx="196">
                  <c:v>0.15560000000000684</c:v>
                </c:pt>
                <c:pt idx="197">
                  <c:v>0.15579999999999927</c:v>
                </c:pt>
                <c:pt idx="198">
                  <c:v>0.15590000000000259</c:v>
                </c:pt>
                <c:pt idx="199">
                  <c:v>0.15600000000000591</c:v>
                </c:pt>
                <c:pt idx="200">
                  <c:v>0.15619999999999834</c:v>
                </c:pt>
                <c:pt idx="201">
                  <c:v>0.15640000000000498</c:v>
                </c:pt>
                <c:pt idx="202">
                  <c:v>0.15670000000000073</c:v>
                </c:pt>
                <c:pt idx="203">
                  <c:v>0.15690000000000737</c:v>
                </c:pt>
                <c:pt idx="204">
                  <c:v>0.1570999999999998</c:v>
                </c:pt>
                <c:pt idx="205">
                  <c:v>0.1570999999999998</c:v>
                </c:pt>
                <c:pt idx="206">
                  <c:v>0.15720000000000312</c:v>
                </c:pt>
                <c:pt idx="207">
                  <c:v>0.15730000000000643</c:v>
                </c:pt>
                <c:pt idx="208">
                  <c:v>0.15760000000000218</c:v>
                </c:pt>
                <c:pt idx="209">
                  <c:v>0.15780000000000882</c:v>
                </c:pt>
                <c:pt idx="210">
                  <c:v>0.15800000000000125</c:v>
                </c:pt>
                <c:pt idx="211">
                  <c:v>0.15810000000000457</c:v>
                </c:pt>
                <c:pt idx="212">
                  <c:v>0.15820000000000789</c:v>
                </c:pt>
                <c:pt idx="213">
                  <c:v>0.15820000000000789</c:v>
                </c:pt>
                <c:pt idx="214">
                  <c:v>0.15840000000000032</c:v>
                </c:pt>
                <c:pt idx="215">
                  <c:v>0.15850000000000364</c:v>
                </c:pt>
                <c:pt idx="216">
                  <c:v>0.15870000000001028</c:v>
                </c:pt>
                <c:pt idx="217">
                  <c:v>0.15890000000000271</c:v>
                </c:pt>
                <c:pt idx="218">
                  <c:v>0.15900000000000603</c:v>
                </c:pt>
                <c:pt idx="219">
                  <c:v>0.15910000000000935</c:v>
                </c:pt>
                <c:pt idx="220">
                  <c:v>0.15910000000000935</c:v>
                </c:pt>
                <c:pt idx="221">
                  <c:v>0.15919999999999845</c:v>
                </c:pt>
                <c:pt idx="222">
                  <c:v>0.15940000000000509</c:v>
                </c:pt>
                <c:pt idx="223">
                  <c:v>0.15950000000000841</c:v>
                </c:pt>
                <c:pt idx="224">
                  <c:v>0.15970000000000084</c:v>
                </c:pt>
                <c:pt idx="225">
                  <c:v>0.15980000000000416</c:v>
                </c:pt>
                <c:pt idx="226">
                  <c:v>0.15980000000000416</c:v>
                </c:pt>
                <c:pt idx="227">
                  <c:v>0.15980000000000416</c:v>
                </c:pt>
                <c:pt idx="228">
                  <c:v>0.15990000000000748</c:v>
                </c:pt>
                <c:pt idx="229">
                  <c:v>0.16009999999999991</c:v>
                </c:pt>
                <c:pt idx="230">
                  <c:v>0.16020000000000323</c:v>
                </c:pt>
                <c:pt idx="231">
                  <c:v>0.16030000000000655</c:v>
                </c:pt>
                <c:pt idx="232">
                  <c:v>0.16040000000000987</c:v>
                </c:pt>
                <c:pt idx="233">
                  <c:v>0.16049999999999898</c:v>
                </c:pt>
                <c:pt idx="234">
                  <c:v>0.16049999999999898</c:v>
                </c:pt>
                <c:pt idx="235">
                  <c:v>0.1606000000000023</c:v>
                </c:pt>
                <c:pt idx="236">
                  <c:v>0.16070000000000562</c:v>
                </c:pt>
                <c:pt idx="237">
                  <c:v>0.16080000000000894</c:v>
                </c:pt>
                <c:pt idx="238">
                  <c:v>0.16089999999999804</c:v>
                </c:pt>
                <c:pt idx="239">
                  <c:v>0.16100000000000136</c:v>
                </c:pt>
                <c:pt idx="240">
                  <c:v>0.16110000000000468</c:v>
                </c:pt>
                <c:pt idx="241">
                  <c:v>0.161200000000008</c:v>
                </c:pt>
                <c:pt idx="242">
                  <c:v>0.16140000000000043</c:v>
                </c:pt>
                <c:pt idx="243">
                  <c:v>0.16170000000001039</c:v>
                </c:pt>
                <c:pt idx="244">
                  <c:v>0.16200000000000614</c:v>
                </c:pt>
                <c:pt idx="245">
                  <c:v>0.16219999999999857</c:v>
                </c:pt>
                <c:pt idx="246">
                  <c:v>0.16240000000000521</c:v>
                </c:pt>
                <c:pt idx="247">
                  <c:v>0.16270000000000095</c:v>
                </c:pt>
                <c:pt idx="248">
                  <c:v>0.16300000000001091</c:v>
                </c:pt>
                <c:pt idx="249">
                  <c:v>0.16340000000000998</c:v>
                </c:pt>
                <c:pt idx="250">
                  <c:v>0.16380000000000905</c:v>
                </c:pt>
                <c:pt idx="251">
                  <c:v>0.16400000000000148</c:v>
                </c:pt>
                <c:pt idx="252">
                  <c:v>0.1641000000000048</c:v>
                </c:pt>
                <c:pt idx="253">
                  <c:v>0.1641000000000048</c:v>
                </c:pt>
                <c:pt idx="254">
                  <c:v>0.1641000000000048</c:v>
                </c:pt>
                <c:pt idx="255">
                  <c:v>0.1641000000000048</c:v>
                </c:pt>
                <c:pt idx="256">
                  <c:v>0.1641000000000048</c:v>
                </c:pt>
                <c:pt idx="257">
                  <c:v>0.16420000000000812</c:v>
                </c:pt>
                <c:pt idx="258">
                  <c:v>0.16420000000000812</c:v>
                </c:pt>
                <c:pt idx="259">
                  <c:v>0.16420000000000812</c:v>
                </c:pt>
                <c:pt idx="260">
                  <c:v>0.16420000000000812</c:v>
                </c:pt>
                <c:pt idx="261">
                  <c:v>0.16420000000000812</c:v>
                </c:pt>
                <c:pt idx="262">
                  <c:v>0.16420000000000812</c:v>
                </c:pt>
                <c:pt idx="263">
                  <c:v>0.16420000000000812</c:v>
                </c:pt>
                <c:pt idx="264">
                  <c:v>0.16420000000000812</c:v>
                </c:pt>
                <c:pt idx="265">
                  <c:v>0.16420000000000812</c:v>
                </c:pt>
                <c:pt idx="266">
                  <c:v>0.16420000000000812</c:v>
                </c:pt>
                <c:pt idx="267">
                  <c:v>0.16420000000000812</c:v>
                </c:pt>
                <c:pt idx="268">
                  <c:v>0.16420000000000812</c:v>
                </c:pt>
                <c:pt idx="269">
                  <c:v>0.16420000000000812</c:v>
                </c:pt>
                <c:pt idx="270">
                  <c:v>0.16420000000000812</c:v>
                </c:pt>
                <c:pt idx="271">
                  <c:v>0.16420000000000812</c:v>
                </c:pt>
                <c:pt idx="272">
                  <c:v>0.16420000000000812</c:v>
                </c:pt>
                <c:pt idx="273">
                  <c:v>0.16420000000000812</c:v>
                </c:pt>
                <c:pt idx="274">
                  <c:v>0.16420000000000812</c:v>
                </c:pt>
                <c:pt idx="275">
                  <c:v>0.16420000000000812</c:v>
                </c:pt>
                <c:pt idx="276">
                  <c:v>0.16420000000000812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514304"/>
        <c:axId val="84516224"/>
      </c:scatterChart>
      <c:valAx>
        <c:axId val="84514304"/>
        <c:scaling>
          <c:orientation val="minMax"/>
          <c:max val="10000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Time, seconds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84516224"/>
        <c:crosses val="autoZero"/>
        <c:crossBetween val="midCat"/>
      </c:valAx>
      <c:valAx>
        <c:axId val="84516224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Temp change, </a:t>
                </a:r>
                <a:r>
                  <a:rPr lang="en-US" dirty="0"/>
                  <a:t>Deg 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514304"/>
        <c:crossesAt val="1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Temperature After Step Application of Power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198862642169741"/>
          <c:y val="0.17218759113444151"/>
          <c:w val="0.62478915135608226"/>
          <c:h val="0.613661052785069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'From ID leak (2)'!$B$24</c:f>
              <c:strCache>
                <c:ptCount val="1"/>
                <c:pt idx="0">
                  <c:v>T2481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(2)'!$B$25:$B$301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5.0000000000238742E-4</c:v>
                </c:pt>
                <c:pt idx="3">
                  <c:v>1.1000000000080945E-3</c:v>
                </c:pt>
                <c:pt idx="4">
                  <c:v>2.7000000000043656E-3</c:v>
                </c:pt>
                <c:pt idx="5">
                  <c:v>4.6999999999997044E-3</c:v>
                </c:pt>
                <c:pt idx="6">
                  <c:v>6.5000000000026148E-3</c:v>
                </c:pt>
                <c:pt idx="7">
                  <c:v>8.0999999999988859E-3</c:v>
                </c:pt>
                <c:pt idx="8">
                  <c:v>9.2000000000069804E-3</c:v>
                </c:pt>
                <c:pt idx="9">
                  <c:v>9.6000000000060481E-3</c:v>
                </c:pt>
                <c:pt idx="10">
                  <c:v>9.9000000000017963E-3</c:v>
                </c:pt>
                <c:pt idx="11">
                  <c:v>1.0900000000006571E-2</c:v>
                </c:pt>
                <c:pt idx="12">
                  <c:v>1.2200000000007094E-2</c:v>
                </c:pt>
                <c:pt idx="13">
                  <c:v>1.3300000000000978E-2</c:v>
                </c:pt>
                <c:pt idx="14">
                  <c:v>1.4399999999994861E-2</c:v>
                </c:pt>
                <c:pt idx="15">
                  <c:v>1.5100000000003888E-2</c:v>
                </c:pt>
                <c:pt idx="16">
                  <c:v>1.5399999999999636E-2</c:v>
                </c:pt>
                <c:pt idx="17">
                  <c:v>1.5600000000006276E-2</c:v>
                </c:pt>
                <c:pt idx="18">
                  <c:v>1.6300000000001091E-2</c:v>
                </c:pt>
                <c:pt idx="19">
                  <c:v>1.7200000000002547E-2</c:v>
                </c:pt>
                <c:pt idx="20">
                  <c:v>1.8000000000000682E-2</c:v>
                </c:pt>
                <c:pt idx="21">
                  <c:v>1.8799999999998818E-2</c:v>
                </c:pt>
                <c:pt idx="22">
                  <c:v>1.9300000000001205E-2</c:v>
                </c:pt>
                <c:pt idx="23">
                  <c:v>1.9500000000007844E-2</c:v>
                </c:pt>
                <c:pt idx="24">
                  <c:v>1.9700000000000273E-2</c:v>
                </c:pt>
                <c:pt idx="25">
                  <c:v>2.020000000000266E-2</c:v>
                </c:pt>
                <c:pt idx="26">
                  <c:v>2.0899999999997476E-2</c:v>
                </c:pt>
                <c:pt idx="27">
                  <c:v>2.1600000000006503E-2</c:v>
                </c:pt>
                <c:pt idx="28">
                  <c:v>2.2199999999997999E-2</c:v>
                </c:pt>
                <c:pt idx="29">
                  <c:v>2.2599999999997067E-2</c:v>
                </c:pt>
                <c:pt idx="30">
                  <c:v>2.2800000000003706E-2</c:v>
                </c:pt>
                <c:pt idx="31">
                  <c:v>2.2900000000007026E-2</c:v>
                </c:pt>
                <c:pt idx="32">
                  <c:v>2.3399999999995202E-2</c:v>
                </c:pt>
                <c:pt idx="33">
                  <c:v>2.389999999999759E-2</c:v>
                </c:pt>
                <c:pt idx="34">
                  <c:v>2.4500000000003297E-2</c:v>
                </c:pt>
                <c:pt idx="35">
                  <c:v>2.5000000000005684E-2</c:v>
                </c:pt>
                <c:pt idx="36">
                  <c:v>2.5400000000004752E-2</c:v>
                </c:pt>
                <c:pt idx="37">
                  <c:v>2.5500000000008072E-2</c:v>
                </c:pt>
                <c:pt idx="38">
                  <c:v>2.5599999999997181E-2</c:v>
                </c:pt>
                <c:pt idx="39">
                  <c:v>2.5999999999996248E-2</c:v>
                </c:pt>
                <c:pt idx="40">
                  <c:v>2.6499999999998636E-2</c:v>
                </c:pt>
                <c:pt idx="41">
                  <c:v>2.6899999999997704E-2</c:v>
                </c:pt>
                <c:pt idx="42">
                  <c:v>2.7400000000000091E-2</c:v>
                </c:pt>
                <c:pt idx="43">
                  <c:v>2.7699999999995839E-2</c:v>
                </c:pt>
                <c:pt idx="44">
                  <c:v>2.7799999999999159E-2</c:v>
                </c:pt>
                <c:pt idx="45">
                  <c:v>2.7900000000002478E-2</c:v>
                </c:pt>
                <c:pt idx="46">
                  <c:v>2.8300000000001546E-2</c:v>
                </c:pt>
                <c:pt idx="47">
                  <c:v>2.8700000000000614E-2</c:v>
                </c:pt>
                <c:pt idx="48">
                  <c:v>2.9099999999999682E-2</c:v>
                </c:pt>
                <c:pt idx="49">
                  <c:v>2.9499999999998749E-2</c:v>
                </c:pt>
                <c:pt idx="50">
                  <c:v>2.9799999999994498E-2</c:v>
                </c:pt>
                <c:pt idx="51">
                  <c:v>2.9899999999997817E-2</c:v>
                </c:pt>
                <c:pt idx="52">
                  <c:v>3.0000000000001137E-2</c:v>
                </c:pt>
                <c:pt idx="53">
                  <c:v>3.0299999999996885E-2</c:v>
                </c:pt>
                <c:pt idx="54">
                  <c:v>3.0600000000006844E-2</c:v>
                </c:pt>
                <c:pt idx="55">
                  <c:v>3.1000000000005912E-2</c:v>
                </c:pt>
                <c:pt idx="56">
                  <c:v>3.1400000000004979E-2</c:v>
                </c:pt>
                <c:pt idx="57">
                  <c:v>3.1599999999997408E-2</c:v>
                </c:pt>
                <c:pt idx="58">
                  <c:v>3.1700000000000728E-2</c:v>
                </c:pt>
                <c:pt idx="59">
                  <c:v>3.1800000000004047E-2</c:v>
                </c:pt>
                <c:pt idx="60">
                  <c:v>3.2099999999999795E-2</c:v>
                </c:pt>
                <c:pt idx="61">
                  <c:v>3.2399999999995543E-2</c:v>
                </c:pt>
                <c:pt idx="62">
                  <c:v>3.2700000000005502E-2</c:v>
                </c:pt>
                <c:pt idx="63">
                  <c:v>3.310000000000457E-2</c:v>
                </c:pt>
                <c:pt idx="64">
                  <c:v>3.3299999999996999E-2</c:v>
                </c:pt>
                <c:pt idx="65">
                  <c:v>3.3400000000000318E-2</c:v>
                </c:pt>
                <c:pt idx="66">
                  <c:v>3.3500000000003638E-2</c:v>
                </c:pt>
                <c:pt idx="67">
                  <c:v>3.3699999999996066E-2</c:v>
                </c:pt>
                <c:pt idx="68">
                  <c:v>3.4000000000006025E-2</c:v>
                </c:pt>
                <c:pt idx="69">
                  <c:v>3.4400000000005093E-2</c:v>
                </c:pt>
                <c:pt idx="70">
                  <c:v>3.4700000000000841E-2</c:v>
                </c:pt>
                <c:pt idx="71">
                  <c:v>3.4900000000007481E-2</c:v>
                </c:pt>
                <c:pt idx="72">
                  <c:v>3.8300000000006662E-2</c:v>
                </c:pt>
                <c:pt idx="73">
                  <c:v>4.1399999999995885E-2</c:v>
                </c:pt>
                <c:pt idx="74">
                  <c:v>4.970000000000141E-2</c:v>
                </c:pt>
                <c:pt idx="75">
                  <c:v>5.9799999999995634E-2</c:v>
                </c:pt>
                <c:pt idx="76">
                  <c:v>6.9299999999998363E-2</c:v>
                </c:pt>
                <c:pt idx="77">
                  <c:v>7.8299999999998704E-2</c:v>
                </c:pt>
                <c:pt idx="78">
                  <c:v>8.4699999999997999E-2</c:v>
                </c:pt>
                <c:pt idx="79">
                  <c:v>8.7299999999999045E-2</c:v>
                </c:pt>
                <c:pt idx="80">
                  <c:v>8.9799999999996771E-2</c:v>
                </c:pt>
                <c:pt idx="81">
                  <c:v>9.6999999999994202E-2</c:v>
                </c:pt>
                <c:pt idx="82">
                  <c:v>0.10609999999999786</c:v>
                </c:pt>
                <c:pt idx="83">
                  <c:v>0.11469999999999914</c:v>
                </c:pt>
                <c:pt idx="84">
                  <c:v>0.12290000000000134</c:v>
                </c:pt>
                <c:pt idx="85">
                  <c:v>0.12890000000000157</c:v>
                </c:pt>
                <c:pt idx="86">
                  <c:v>0.1308000000000078</c:v>
                </c:pt>
                <c:pt idx="87">
                  <c:v>0.13269999999999982</c:v>
                </c:pt>
                <c:pt idx="88">
                  <c:v>0.13830000000000098</c:v>
                </c:pt>
                <c:pt idx="89">
                  <c:v>0.14539999999999509</c:v>
                </c:pt>
                <c:pt idx="90">
                  <c:v>0.15210000000000434</c:v>
                </c:pt>
                <c:pt idx="91">
                  <c:v>0.15860000000000696</c:v>
                </c:pt>
                <c:pt idx="92">
                  <c:v>0.16330000000000666</c:v>
                </c:pt>
                <c:pt idx="93">
                  <c:v>0.16479999999999961</c:v>
                </c:pt>
                <c:pt idx="94">
                  <c:v>0.16630000000000678</c:v>
                </c:pt>
                <c:pt idx="95">
                  <c:v>0.17069999999999652</c:v>
                </c:pt>
                <c:pt idx="96">
                  <c:v>0.176400000000001</c:v>
                </c:pt>
                <c:pt idx="97">
                  <c:v>0.18179999999999552</c:v>
                </c:pt>
                <c:pt idx="98">
                  <c:v>0.18689999999999429</c:v>
                </c:pt>
                <c:pt idx="99">
                  <c:v>0.19070000000000675</c:v>
                </c:pt>
                <c:pt idx="100">
                  <c:v>0.19190000000000396</c:v>
                </c:pt>
                <c:pt idx="101">
                  <c:v>0.19320000000000448</c:v>
                </c:pt>
                <c:pt idx="102">
                  <c:v>0.19670000000000698</c:v>
                </c:pt>
                <c:pt idx="103">
                  <c:v>0.20130000000000337</c:v>
                </c:pt>
                <c:pt idx="104">
                  <c:v>0.20570000000000732</c:v>
                </c:pt>
                <c:pt idx="105">
                  <c:v>0.20990000000000464</c:v>
                </c:pt>
                <c:pt idx="106">
                  <c:v>0.21300000000000807</c:v>
                </c:pt>
                <c:pt idx="107">
                  <c:v>0.21399999999999864</c:v>
                </c:pt>
                <c:pt idx="108">
                  <c:v>0.21500000000000341</c:v>
                </c:pt>
                <c:pt idx="109">
                  <c:v>0.2179000000000002</c:v>
                </c:pt>
                <c:pt idx="110">
                  <c:v>0.22159999999999513</c:v>
                </c:pt>
                <c:pt idx="111">
                  <c:v>0.22520000000000095</c:v>
                </c:pt>
                <c:pt idx="112">
                  <c:v>0.22870000000000346</c:v>
                </c:pt>
                <c:pt idx="113">
                  <c:v>0.23120000000000118</c:v>
                </c:pt>
                <c:pt idx="114">
                  <c:v>0.23210000000000264</c:v>
                </c:pt>
                <c:pt idx="115">
                  <c:v>0.23290000000000077</c:v>
                </c:pt>
                <c:pt idx="116">
                  <c:v>0.23529999999999518</c:v>
                </c:pt>
                <c:pt idx="117">
                  <c:v>0.23839999999999861</c:v>
                </c:pt>
                <c:pt idx="118">
                  <c:v>0.24139999999999873</c:v>
                </c:pt>
                <c:pt idx="119">
                  <c:v>0.24429999999999552</c:v>
                </c:pt>
                <c:pt idx="120">
                  <c:v>0.24639999999999418</c:v>
                </c:pt>
                <c:pt idx="121">
                  <c:v>0.24710000000000321</c:v>
                </c:pt>
                <c:pt idx="122">
                  <c:v>0.2476999999999947</c:v>
                </c:pt>
                <c:pt idx="123">
                  <c:v>0.24970000000000425</c:v>
                </c:pt>
                <c:pt idx="124">
                  <c:v>0.2523000000000053</c:v>
                </c:pt>
                <c:pt idx="125">
                  <c:v>0.25480000000000302</c:v>
                </c:pt>
                <c:pt idx="126">
                  <c:v>0.25719999999999743</c:v>
                </c:pt>
                <c:pt idx="127">
                  <c:v>0.25900000000000034</c:v>
                </c:pt>
                <c:pt idx="128">
                  <c:v>0.25950000000000273</c:v>
                </c:pt>
                <c:pt idx="129">
                  <c:v>0.26009999999999422</c:v>
                </c:pt>
                <c:pt idx="130">
                  <c:v>0.26180000000000803</c:v>
                </c:pt>
                <c:pt idx="131">
                  <c:v>0.26390000000000668</c:v>
                </c:pt>
                <c:pt idx="132">
                  <c:v>0.26600000000000534</c:v>
                </c:pt>
                <c:pt idx="133">
                  <c:v>0.26800000000000068</c:v>
                </c:pt>
                <c:pt idx="134">
                  <c:v>0.26950000000000784</c:v>
                </c:pt>
                <c:pt idx="135">
                  <c:v>0.26999999999999602</c:v>
                </c:pt>
                <c:pt idx="136">
                  <c:v>0.27049999999999841</c:v>
                </c:pt>
                <c:pt idx="137">
                  <c:v>0.27190000000000225</c:v>
                </c:pt>
                <c:pt idx="138">
                  <c:v>0.27370000000000516</c:v>
                </c:pt>
                <c:pt idx="139">
                  <c:v>0.27540000000000475</c:v>
                </c:pt>
                <c:pt idx="140">
                  <c:v>0.27710000000000434</c:v>
                </c:pt>
                <c:pt idx="141">
                  <c:v>0.27840000000000487</c:v>
                </c:pt>
                <c:pt idx="142">
                  <c:v>0.27880000000000393</c:v>
                </c:pt>
                <c:pt idx="143">
                  <c:v>0.279200000000003</c:v>
                </c:pt>
                <c:pt idx="144">
                  <c:v>0.2804000000000002</c:v>
                </c:pt>
                <c:pt idx="145">
                  <c:v>0.28190000000000737</c:v>
                </c:pt>
                <c:pt idx="146">
                  <c:v>0.28340000000000032</c:v>
                </c:pt>
                <c:pt idx="147">
                  <c:v>0.28480000000000416</c:v>
                </c:pt>
                <c:pt idx="148">
                  <c:v>0.28579999999999472</c:v>
                </c:pt>
                <c:pt idx="149">
                  <c:v>0.286200000000008</c:v>
                </c:pt>
                <c:pt idx="150">
                  <c:v>0.28650000000000375</c:v>
                </c:pt>
                <c:pt idx="151">
                  <c:v>0.28749999999999432</c:v>
                </c:pt>
                <c:pt idx="152">
                  <c:v>0.28879999999999484</c:v>
                </c:pt>
                <c:pt idx="153">
                  <c:v>0.29009999999999536</c:v>
                </c:pt>
                <c:pt idx="154">
                  <c:v>0.29130000000000678</c:v>
                </c:pt>
                <c:pt idx="155">
                  <c:v>0.29219999999999402</c:v>
                </c:pt>
                <c:pt idx="156">
                  <c:v>0.29250000000000398</c:v>
                </c:pt>
                <c:pt idx="157">
                  <c:v>0.29269999999999641</c:v>
                </c:pt>
                <c:pt idx="158">
                  <c:v>0.29359999999999786</c:v>
                </c:pt>
                <c:pt idx="159">
                  <c:v>0.29470000000000596</c:v>
                </c:pt>
                <c:pt idx="160">
                  <c:v>0.29569999999999652</c:v>
                </c:pt>
                <c:pt idx="161">
                  <c:v>0.29680000000000462</c:v>
                </c:pt>
                <c:pt idx="162">
                  <c:v>0.29749999999999943</c:v>
                </c:pt>
                <c:pt idx="163">
                  <c:v>0.29779999999999518</c:v>
                </c:pt>
                <c:pt idx="164">
                  <c:v>0.29800000000000182</c:v>
                </c:pt>
                <c:pt idx="165">
                  <c:v>0.29869999999999663</c:v>
                </c:pt>
                <c:pt idx="166">
                  <c:v>0.29959999999999809</c:v>
                </c:pt>
                <c:pt idx="167">
                  <c:v>0.30049999999999955</c:v>
                </c:pt>
                <c:pt idx="168">
                  <c:v>0.301400000000001</c:v>
                </c:pt>
                <c:pt idx="169">
                  <c:v>0.30200000000000671</c:v>
                </c:pt>
                <c:pt idx="170">
                  <c:v>0.30230000000000246</c:v>
                </c:pt>
                <c:pt idx="171">
                  <c:v>0.30249999999999488</c:v>
                </c:pt>
                <c:pt idx="172">
                  <c:v>0.30310000000000059</c:v>
                </c:pt>
                <c:pt idx="173">
                  <c:v>0.30389999999999873</c:v>
                </c:pt>
                <c:pt idx="174">
                  <c:v>0.30460000000000775</c:v>
                </c:pt>
                <c:pt idx="175">
                  <c:v>0.30540000000000589</c:v>
                </c:pt>
                <c:pt idx="176">
                  <c:v>0.30589999999999407</c:v>
                </c:pt>
                <c:pt idx="177">
                  <c:v>0.3061000000000007</c:v>
                </c:pt>
                <c:pt idx="178">
                  <c:v>0.30620000000000402</c:v>
                </c:pt>
                <c:pt idx="179">
                  <c:v>0.30679999999999552</c:v>
                </c:pt>
                <c:pt idx="180">
                  <c:v>0.30740000000000123</c:v>
                </c:pt>
                <c:pt idx="181">
                  <c:v>0.30809999999999604</c:v>
                </c:pt>
                <c:pt idx="182">
                  <c:v>0.30870000000000175</c:v>
                </c:pt>
                <c:pt idx="183">
                  <c:v>0.30920000000000414</c:v>
                </c:pt>
                <c:pt idx="184">
                  <c:v>0.30930000000000746</c:v>
                </c:pt>
                <c:pt idx="185">
                  <c:v>0.30949999999999989</c:v>
                </c:pt>
                <c:pt idx="186">
                  <c:v>0.30989999999999895</c:v>
                </c:pt>
                <c:pt idx="187">
                  <c:v>0.31050000000000466</c:v>
                </c:pt>
                <c:pt idx="188">
                  <c:v>0.31100000000000705</c:v>
                </c:pt>
                <c:pt idx="189">
                  <c:v>0.31149999999999523</c:v>
                </c:pt>
                <c:pt idx="190">
                  <c:v>0.31189999999999429</c:v>
                </c:pt>
                <c:pt idx="191">
                  <c:v>0.31210000000000093</c:v>
                </c:pt>
                <c:pt idx="192">
                  <c:v>0.31220000000000425</c:v>
                </c:pt>
                <c:pt idx="193">
                  <c:v>0.31260000000000332</c:v>
                </c:pt>
                <c:pt idx="194">
                  <c:v>0.31310000000000571</c:v>
                </c:pt>
                <c:pt idx="195">
                  <c:v>0.31350000000000477</c:v>
                </c:pt>
                <c:pt idx="196">
                  <c:v>0.31400000000000716</c:v>
                </c:pt>
                <c:pt idx="197">
                  <c:v>0.31430000000000291</c:v>
                </c:pt>
                <c:pt idx="198">
                  <c:v>0.31440000000000623</c:v>
                </c:pt>
                <c:pt idx="199">
                  <c:v>0.31449999999999534</c:v>
                </c:pt>
                <c:pt idx="200">
                  <c:v>0.3148000000000053</c:v>
                </c:pt>
                <c:pt idx="201">
                  <c:v>0.31520000000000437</c:v>
                </c:pt>
                <c:pt idx="202">
                  <c:v>0.31560000000000343</c:v>
                </c:pt>
                <c:pt idx="203">
                  <c:v>0.3160000000000025</c:v>
                </c:pt>
                <c:pt idx="204">
                  <c:v>0.31629999999999825</c:v>
                </c:pt>
                <c:pt idx="205">
                  <c:v>0.31640000000000157</c:v>
                </c:pt>
                <c:pt idx="206">
                  <c:v>0.31650000000000489</c:v>
                </c:pt>
                <c:pt idx="207">
                  <c:v>0.31680000000000064</c:v>
                </c:pt>
                <c:pt idx="208">
                  <c:v>0.31709999999999638</c:v>
                </c:pt>
                <c:pt idx="209">
                  <c:v>0.31749999999999545</c:v>
                </c:pt>
                <c:pt idx="210">
                  <c:v>0.31780000000000541</c:v>
                </c:pt>
                <c:pt idx="211">
                  <c:v>0.31799999999999784</c:v>
                </c:pt>
                <c:pt idx="212">
                  <c:v>0.31810000000000116</c:v>
                </c:pt>
                <c:pt idx="213">
                  <c:v>0.31820000000000448</c:v>
                </c:pt>
                <c:pt idx="214">
                  <c:v>0.31839999999999691</c:v>
                </c:pt>
                <c:pt idx="215">
                  <c:v>0.31870000000000687</c:v>
                </c:pt>
                <c:pt idx="216">
                  <c:v>0.31900000000000261</c:v>
                </c:pt>
                <c:pt idx="217">
                  <c:v>0.31929999999999836</c:v>
                </c:pt>
                <c:pt idx="218">
                  <c:v>0.319500000000005</c:v>
                </c:pt>
                <c:pt idx="219">
                  <c:v>0.31959999999999411</c:v>
                </c:pt>
                <c:pt idx="220">
                  <c:v>0.31959999999999411</c:v>
                </c:pt>
                <c:pt idx="221">
                  <c:v>0.31980000000000075</c:v>
                </c:pt>
                <c:pt idx="222">
                  <c:v>0.3200999999999965</c:v>
                </c:pt>
                <c:pt idx="223">
                  <c:v>0.32030000000000314</c:v>
                </c:pt>
                <c:pt idx="224">
                  <c:v>0.32059999999999889</c:v>
                </c:pt>
                <c:pt idx="225">
                  <c:v>0.32070000000000221</c:v>
                </c:pt>
                <c:pt idx="226">
                  <c:v>0.32080000000000553</c:v>
                </c:pt>
                <c:pt idx="227">
                  <c:v>0.32080000000000553</c:v>
                </c:pt>
                <c:pt idx="228">
                  <c:v>0.32099999999999795</c:v>
                </c:pt>
                <c:pt idx="229">
                  <c:v>0.32120000000000459</c:v>
                </c:pt>
                <c:pt idx="230">
                  <c:v>0.32139999999999702</c:v>
                </c:pt>
                <c:pt idx="231">
                  <c:v>0.32160000000000366</c:v>
                </c:pt>
                <c:pt idx="232">
                  <c:v>0.32179999999999609</c:v>
                </c:pt>
                <c:pt idx="233">
                  <c:v>0.32179999999999609</c:v>
                </c:pt>
                <c:pt idx="234">
                  <c:v>0.32189999999999941</c:v>
                </c:pt>
                <c:pt idx="235">
                  <c:v>0.32200000000000273</c:v>
                </c:pt>
                <c:pt idx="236">
                  <c:v>0.32219999999999516</c:v>
                </c:pt>
                <c:pt idx="237">
                  <c:v>0.3224000000000018</c:v>
                </c:pt>
                <c:pt idx="238">
                  <c:v>0.32259999999999422</c:v>
                </c:pt>
                <c:pt idx="239">
                  <c:v>0.32269999999999754</c:v>
                </c:pt>
                <c:pt idx="240">
                  <c:v>0.32280000000000086</c:v>
                </c:pt>
                <c:pt idx="241">
                  <c:v>0.3230000000000075</c:v>
                </c:pt>
                <c:pt idx="242">
                  <c:v>0.32340000000000657</c:v>
                </c:pt>
                <c:pt idx="243">
                  <c:v>0.32389999999999475</c:v>
                </c:pt>
                <c:pt idx="244">
                  <c:v>0.32430000000000803</c:v>
                </c:pt>
                <c:pt idx="245">
                  <c:v>0.32470000000000709</c:v>
                </c:pt>
                <c:pt idx="246">
                  <c:v>0.32500000000000284</c:v>
                </c:pt>
                <c:pt idx="247">
                  <c:v>0.32550000000000523</c:v>
                </c:pt>
                <c:pt idx="248">
                  <c:v>0.32600000000000762</c:v>
                </c:pt>
                <c:pt idx="249">
                  <c:v>0.32659999999999911</c:v>
                </c:pt>
                <c:pt idx="250">
                  <c:v>0.32720000000000482</c:v>
                </c:pt>
                <c:pt idx="251">
                  <c:v>0.32750000000000057</c:v>
                </c:pt>
                <c:pt idx="252">
                  <c:v>0.32770000000000721</c:v>
                </c:pt>
                <c:pt idx="253">
                  <c:v>0.32779999999999632</c:v>
                </c:pt>
                <c:pt idx="254">
                  <c:v>0.32779999999999632</c:v>
                </c:pt>
                <c:pt idx="255">
                  <c:v>0.32779999999999632</c:v>
                </c:pt>
                <c:pt idx="256">
                  <c:v>0.32789999999999964</c:v>
                </c:pt>
                <c:pt idx="257">
                  <c:v>0.32789999999999964</c:v>
                </c:pt>
                <c:pt idx="258">
                  <c:v>0.32789999999999964</c:v>
                </c:pt>
                <c:pt idx="259">
                  <c:v>0.32789999999999964</c:v>
                </c:pt>
                <c:pt idx="260">
                  <c:v>0.32789999999999964</c:v>
                </c:pt>
                <c:pt idx="261">
                  <c:v>0.32789999999999964</c:v>
                </c:pt>
                <c:pt idx="262">
                  <c:v>0.32789999999999964</c:v>
                </c:pt>
                <c:pt idx="263">
                  <c:v>0.32789999999999964</c:v>
                </c:pt>
                <c:pt idx="264">
                  <c:v>0.32789999999999964</c:v>
                </c:pt>
                <c:pt idx="265">
                  <c:v>0.32789999999999964</c:v>
                </c:pt>
                <c:pt idx="266">
                  <c:v>0.32789999999999964</c:v>
                </c:pt>
                <c:pt idx="267">
                  <c:v>0.32789999999999964</c:v>
                </c:pt>
                <c:pt idx="268">
                  <c:v>0.32789999999999964</c:v>
                </c:pt>
                <c:pt idx="269">
                  <c:v>0.32789999999999964</c:v>
                </c:pt>
                <c:pt idx="270">
                  <c:v>0.32789999999999964</c:v>
                </c:pt>
                <c:pt idx="271">
                  <c:v>0.32789999999999964</c:v>
                </c:pt>
                <c:pt idx="272">
                  <c:v>0.32789999999999964</c:v>
                </c:pt>
                <c:pt idx="273">
                  <c:v>0.32789999999999964</c:v>
                </c:pt>
                <c:pt idx="274">
                  <c:v>0.32789999999999964</c:v>
                </c:pt>
                <c:pt idx="275">
                  <c:v>0.32789999999999964</c:v>
                </c:pt>
                <c:pt idx="276">
                  <c:v>0.32789999999999964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'From ID leak (2)'!$G$24</c:f>
              <c:strCache>
                <c:ptCount val="1"/>
                <c:pt idx="0">
                  <c:v>T4023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(2)'!$G$25:$G$301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9.0000000000145519E-4</c:v>
                </c:pt>
                <c:pt idx="3">
                  <c:v>1.6999999999995907E-3</c:v>
                </c:pt>
                <c:pt idx="4">
                  <c:v>3.5999999999916099E-3</c:v>
                </c:pt>
                <c:pt idx="5">
                  <c:v>5.6999999999902684E-3</c:v>
                </c:pt>
                <c:pt idx="6">
                  <c:v>7.4999999999931788E-3</c:v>
                </c:pt>
                <c:pt idx="7">
                  <c:v>9.0000000000003411E-3</c:v>
                </c:pt>
                <c:pt idx="8">
                  <c:v>1.0099999999994225E-2</c:v>
                </c:pt>
                <c:pt idx="9">
                  <c:v>1.0400000000004184E-2</c:v>
                </c:pt>
                <c:pt idx="10">
                  <c:v>1.0800000000003251E-2</c:v>
                </c:pt>
                <c:pt idx="11">
                  <c:v>1.1699999999990496E-2</c:v>
                </c:pt>
                <c:pt idx="12">
                  <c:v>1.290000000000191E-2</c:v>
                </c:pt>
                <c:pt idx="13">
                  <c:v>1.3999999999995794E-2</c:v>
                </c:pt>
                <c:pt idx="14">
                  <c:v>1.5000000000000568E-2</c:v>
                </c:pt>
                <c:pt idx="15">
                  <c:v>1.5699999999995384E-2</c:v>
                </c:pt>
                <c:pt idx="16">
                  <c:v>1.5900000000002024E-2</c:v>
                </c:pt>
                <c:pt idx="17">
                  <c:v>1.6199999999997772E-2</c:v>
                </c:pt>
                <c:pt idx="18">
                  <c:v>1.6800000000003479E-2</c:v>
                </c:pt>
                <c:pt idx="19">
                  <c:v>1.7600000000001614E-2</c:v>
                </c:pt>
                <c:pt idx="20">
                  <c:v>1.839999999999975E-2</c:v>
                </c:pt>
                <c:pt idx="21">
                  <c:v>1.9199999999997885E-2</c:v>
                </c:pt>
                <c:pt idx="22">
                  <c:v>1.9700000000000273E-2</c:v>
                </c:pt>
                <c:pt idx="23">
                  <c:v>1.9899999999992701E-2</c:v>
                </c:pt>
                <c:pt idx="24">
                  <c:v>2.0099999999999341E-2</c:v>
                </c:pt>
                <c:pt idx="25">
                  <c:v>2.0600000000001728E-2</c:v>
                </c:pt>
                <c:pt idx="26">
                  <c:v>2.1199999999993224E-2</c:v>
                </c:pt>
                <c:pt idx="27">
                  <c:v>2.1900000000002251E-2</c:v>
                </c:pt>
                <c:pt idx="28">
                  <c:v>2.2499999999993747E-2</c:v>
                </c:pt>
                <c:pt idx="29">
                  <c:v>2.2899999999992815E-2</c:v>
                </c:pt>
                <c:pt idx="30">
                  <c:v>2.3099999999999454E-2</c:v>
                </c:pt>
                <c:pt idx="31">
                  <c:v>2.3200000000002774E-2</c:v>
                </c:pt>
                <c:pt idx="32">
                  <c:v>2.3600000000001842E-2</c:v>
                </c:pt>
                <c:pt idx="33">
                  <c:v>2.4199999999993338E-2</c:v>
                </c:pt>
                <c:pt idx="34">
                  <c:v>2.4699999999995725E-2</c:v>
                </c:pt>
                <c:pt idx="35">
                  <c:v>2.5199999999998113E-2</c:v>
                </c:pt>
                <c:pt idx="36">
                  <c:v>2.5599999999997181E-2</c:v>
                </c:pt>
                <c:pt idx="37">
                  <c:v>2.57000000000005E-2</c:v>
                </c:pt>
                <c:pt idx="38">
                  <c:v>2.580000000000382E-2</c:v>
                </c:pt>
                <c:pt idx="39">
                  <c:v>2.6200000000002888E-2</c:v>
                </c:pt>
                <c:pt idx="40">
                  <c:v>2.6699999999991064E-2</c:v>
                </c:pt>
                <c:pt idx="41">
                  <c:v>2.7100000000004343E-2</c:v>
                </c:pt>
                <c:pt idx="42">
                  <c:v>2.7500000000003411E-2</c:v>
                </c:pt>
                <c:pt idx="43">
                  <c:v>2.7900000000002478E-2</c:v>
                </c:pt>
                <c:pt idx="44">
                  <c:v>2.7999999999991587E-2</c:v>
                </c:pt>
                <c:pt idx="45">
                  <c:v>2.8099999999994907E-2</c:v>
                </c:pt>
                <c:pt idx="46">
                  <c:v>2.8399999999990655E-2</c:v>
                </c:pt>
                <c:pt idx="47">
                  <c:v>2.8800000000003934E-2</c:v>
                </c:pt>
                <c:pt idx="48">
                  <c:v>2.9200000000003001E-2</c:v>
                </c:pt>
                <c:pt idx="49">
                  <c:v>2.9600000000002069E-2</c:v>
                </c:pt>
                <c:pt idx="50">
                  <c:v>2.9899999999997817E-2</c:v>
                </c:pt>
                <c:pt idx="51">
                  <c:v>3.0000000000001137E-2</c:v>
                </c:pt>
                <c:pt idx="52">
                  <c:v>3.0100000000004457E-2</c:v>
                </c:pt>
                <c:pt idx="53">
                  <c:v>3.0400000000000205E-2</c:v>
                </c:pt>
                <c:pt idx="54">
                  <c:v>3.0699999999995953E-2</c:v>
                </c:pt>
                <c:pt idx="55">
                  <c:v>3.1099999999995021E-2</c:v>
                </c:pt>
                <c:pt idx="56">
                  <c:v>3.1499999999994088E-2</c:v>
                </c:pt>
                <c:pt idx="57">
                  <c:v>3.1700000000000728E-2</c:v>
                </c:pt>
                <c:pt idx="58">
                  <c:v>3.1800000000004047E-2</c:v>
                </c:pt>
                <c:pt idx="59">
                  <c:v>3.1899999999993156E-2</c:v>
                </c:pt>
                <c:pt idx="60">
                  <c:v>3.2099999999999795E-2</c:v>
                </c:pt>
                <c:pt idx="61">
                  <c:v>3.2499999999998863E-2</c:v>
                </c:pt>
                <c:pt idx="62">
                  <c:v>3.2799999999994611E-2</c:v>
                </c:pt>
                <c:pt idx="63">
                  <c:v>3.3099999999990359E-2</c:v>
                </c:pt>
                <c:pt idx="64">
                  <c:v>3.3400000000000318E-2</c:v>
                </c:pt>
                <c:pt idx="65">
                  <c:v>3.3500000000003638E-2</c:v>
                </c:pt>
                <c:pt idx="66">
                  <c:v>3.3500000000003638E-2</c:v>
                </c:pt>
                <c:pt idx="67">
                  <c:v>3.3799999999999386E-2</c:v>
                </c:pt>
                <c:pt idx="68">
                  <c:v>3.4099999999995134E-2</c:v>
                </c:pt>
                <c:pt idx="69">
                  <c:v>3.4399999999990882E-2</c:v>
                </c:pt>
                <c:pt idx="70">
                  <c:v>3.4700000000000841E-2</c:v>
                </c:pt>
                <c:pt idx="71">
                  <c:v>3.489999999999327E-2</c:v>
                </c:pt>
                <c:pt idx="72">
                  <c:v>3.8299999999992451E-2</c:v>
                </c:pt>
                <c:pt idx="73">
                  <c:v>4.1299999999992565E-2</c:v>
                </c:pt>
                <c:pt idx="74">
                  <c:v>4.949999999999477E-2</c:v>
                </c:pt>
                <c:pt idx="75">
                  <c:v>5.9299999999993247E-2</c:v>
                </c:pt>
                <c:pt idx="76">
                  <c:v>6.8500000000000227E-2</c:v>
                </c:pt>
                <c:pt idx="77">
                  <c:v>7.7199999999990609E-2</c:v>
                </c:pt>
                <c:pt idx="78">
                  <c:v>8.3500000000000796E-2</c:v>
                </c:pt>
                <c:pt idx="79">
                  <c:v>8.5999999999998522E-2</c:v>
                </c:pt>
                <c:pt idx="80">
                  <c:v>8.8399999999992929E-2</c:v>
                </c:pt>
                <c:pt idx="81">
                  <c:v>9.5500000000001251E-2</c:v>
                </c:pt>
                <c:pt idx="82">
                  <c:v>0.10439999999999827</c:v>
                </c:pt>
                <c:pt idx="83">
                  <c:v>0.11279999999999291</c:v>
                </c:pt>
                <c:pt idx="84">
                  <c:v>0.12080000000000268</c:v>
                </c:pt>
                <c:pt idx="85">
                  <c:v>0.12659999999999627</c:v>
                </c:pt>
                <c:pt idx="86">
                  <c:v>0.12859999999999161</c:v>
                </c:pt>
                <c:pt idx="87">
                  <c:v>0.13039999999999452</c:v>
                </c:pt>
                <c:pt idx="88">
                  <c:v>0.13589999999999236</c:v>
                </c:pt>
                <c:pt idx="89">
                  <c:v>0.14279999999999404</c:v>
                </c:pt>
                <c:pt idx="90">
                  <c:v>0.14939999999999998</c:v>
                </c:pt>
                <c:pt idx="91">
                  <c:v>0.15579999999999927</c:v>
                </c:pt>
                <c:pt idx="92">
                  <c:v>0.16029999999999234</c:v>
                </c:pt>
                <c:pt idx="93">
                  <c:v>0.16190000000000282</c:v>
                </c:pt>
                <c:pt idx="94">
                  <c:v>0.16329999999999245</c:v>
                </c:pt>
                <c:pt idx="95">
                  <c:v>0.16769999999999641</c:v>
                </c:pt>
                <c:pt idx="96">
                  <c:v>0.17319999999999425</c:v>
                </c:pt>
                <c:pt idx="97">
                  <c:v>0.17849999999999966</c:v>
                </c:pt>
                <c:pt idx="98">
                  <c:v>0.18359999999999843</c:v>
                </c:pt>
                <c:pt idx="99">
                  <c:v>0.18729999999999336</c:v>
                </c:pt>
                <c:pt idx="100">
                  <c:v>0.18849999999999056</c:v>
                </c:pt>
                <c:pt idx="101">
                  <c:v>0.18970000000000198</c:v>
                </c:pt>
                <c:pt idx="102">
                  <c:v>0.19319999999999027</c:v>
                </c:pt>
                <c:pt idx="103">
                  <c:v>0.19769999999999754</c:v>
                </c:pt>
                <c:pt idx="104">
                  <c:v>0.20199999999999818</c:v>
                </c:pt>
                <c:pt idx="105">
                  <c:v>0.2061999999999955</c:v>
                </c:pt>
                <c:pt idx="106">
                  <c:v>0.20919999999999561</c:v>
                </c:pt>
                <c:pt idx="107">
                  <c:v>0.21020000000000039</c:v>
                </c:pt>
                <c:pt idx="108">
                  <c:v>0.21119999999999095</c:v>
                </c:pt>
                <c:pt idx="109">
                  <c:v>0.21399999999999864</c:v>
                </c:pt>
                <c:pt idx="110">
                  <c:v>0.21769999999999357</c:v>
                </c:pt>
                <c:pt idx="111">
                  <c:v>0.22129999999999939</c:v>
                </c:pt>
                <c:pt idx="112">
                  <c:v>0.22469999999999857</c:v>
                </c:pt>
                <c:pt idx="113">
                  <c:v>0.22719999999999629</c:v>
                </c:pt>
                <c:pt idx="114">
                  <c:v>0.22799999999999443</c:v>
                </c:pt>
                <c:pt idx="115">
                  <c:v>0.22879999999999256</c:v>
                </c:pt>
                <c:pt idx="116">
                  <c:v>0.23120000000000118</c:v>
                </c:pt>
                <c:pt idx="117">
                  <c:v>0.2342000000000013</c:v>
                </c:pt>
                <c:pt idx="118">
                  <c:v>0.23709999999999809</c:v>
                </c:pt>
                <c:pt idx="119">
                  <c:v>0.23999999999999488</c:v>
                </c:pt>
                <c:pt idx="120">
                  <c:v>0.24200000000000443</c:v>
                </c:pt>
                <c:pt idx="121">
                  <c:v>0.24269999999999925</c:v>
                </c:pt>
                <c:pt idx="122">
                  <c:v>0.24339999999999407</c:v>
                </c:pt>
                <c:pt idx="123">
                  <c:v>0.24540000000000362</c:v>
                </c:pt>
                <c:pt idx="124">
                  <c:v>0.24790000000000134</c:v>
                </c:pt>
                <c:pt idx="125">
                  <c:v>0.25039999999999907</c:v>
                </c:pt>
                <c:pt idx="126">
                  <c:v>0.25270000000000437</c:v>
                </c:pt>
                <c:pt idx="127">
                  <c:v>0.25449999999999307</c:v>
                </c:pt>
                <c:pt idx="128">
                  <c:v>0.25499999999999545</c:v>
                </c:pt>
                <c:pt idx="129">
                  <c:v>0.25560000000000116</c:v>
                </c:pt>
                <c:pt idx="130">
                  <c:v>0.25719999999999743</c:v>
                </c:pt>
                <c:pt idx="131">
                  <c:v>0.25939999999999941</c:v>
                </c:pt>
                <c:pt idx="132">
                  <c:v>0.26139999999999475</c:v>
                </c:pt>
                <c:pt idx="133">
                  <c:v>0.2634000000000043</c:v>
                </c:pt>
                <c:pt idx="134">
                  <c:v>0.26479999999999393</c:v>
                </c:pt>
                <c:pt idx="135">
                  <c:v>0.26529999999999632</c:v>
                </c:pt>
                <c:pt idx="136">
                  <c:v>0.2657999999999987</c:v>
                </c:pt>
                <c:pt idx="137">
                  <c:v>0.26720000000000255</c:v>
                </c:pt>
                <c:pt idx="138">
                  <c:v>0.26899999999999125</c:v>
                </c:pt>
                <c:pt idx="139">
                  <c:v>0.27069999999999084</c:v>
                </c:pt>
                <c:pt idx="140">
                  <c:v>0.27239999999999043</c:v>
                </c:pt>
                <c:pt idx="141">
                  <c:v>0.27360000000000184</c:v>
                </c:pt>
                <c:pt idx="142">
                  <c:v>0.27400000000000091</c:v>
                </c:pt>
                <c:pt idx="143">
                  <c:v>0.27439999999999998</c:v>
                </c:pt>
                <c:pt idx="144">
                  <c:v>0.27559999999999718</c:v>
                </c:pt>
                <c:pt idx="145">
                  <c:v>0.27710000000000434</c:v>
                </c:pt>
                <c:pt idx="146">
                  <c:v>0.27849999999999397</c:v>
                </c:pt>
                <c:pt idx="147">
                  <c:v>0.27989999999999782</c:v>
                </c:pt>
                <c:pt idx="148">
                  <c:v>0.2809999999999917</c:v>
                </c:pt>
                <c:pt idx="149">
                  <c:v>0.28130000000000166</c:v>
                </c:pt>
                <c:pt idx="150">
                  <c:v>0.28159999999999741</c:v>
                </c:pt>
                <c:pt idx="151">
                  <c:v>0.28260000000000218</c:v>
                </c:pt>
                <c:pt idx="152">
                  <c:v>0.28390000000000271</c:v>
                </c:pt>
                <c:pt idx="153">
                  <c:v>0.28509999999999991</c:v>
                </c:pt>
                <c:pt idx="154">
                  <c:v>0.28629999999999711</c:v>
                </c:pt>
                <c:pt idx="155">
                  <c:v>0.28719999999999857</c:v>
                </c:pt>
                <c:pt idx="156">
                  <c:v>0.28749999999999432</c:v>
                </c:pt>
                <c:pt idx="157">
                  <c:v>0.28780000000000427</c:v>
                </c:pt>
                <c:pt idx="158">
                  <c:v>0.28860000000000241</c:v>
                </c:pt>
                <c:pt idx="159">
                  <c:v>0.28969999999999629</c:v>
                </c:pt>
                <c:pt idx="160">
                  <c:v>0.29070000000000107</c:v>
                </c:pt>
                <c:pt idx="161">
                  <c:v>0.29169999999999163</c:v>
                </c:pt>
                <c:pt idx="162">
                  <c:v>0.29250000000000398</c:v>
                </c:pt>
                <c:pt idx="163">
                  <c:v>0.29269999999999641</c:v>
                </c:pt>
                <c:pt idx="164">
                  <c:v>0.29290000000000305</c:v>
                </c:pt>
                <c:pt idx="165">
                  <c:v>0.29370000000000118</c:v>
                </c:pt>
                <c:pt idx="166">
                  <c:v>0.29460000000000264</c:v>
                </c:pt>
                <c:pt idx="167">
                  <c:v>0.29540000000000077</c:v>
                </c:pt>
                <c:pt idx="168">
                  <c:v>0.29630000000000223</c:v>
                </c:pt>
                <c:pt idx="169">
                  <c:v>0.29689999999999372</c:v>
                </c:pt>
                <c:pt idx="170">
                  <c:v>0.29710000000000036</c:v>
                </c:pt>
                <c:pt idx="171">
                  <c:v>0.29729999999999279</c:v>
                </c:pt>
                <c:pt idx="172">
                  <c:v>0.2978999999999985</c:v>
                </c:pt>
                <c:pt idx="173">
                  <c:v>0.29869999999999663</c:v>
                </c:pt>
                <c:pt idx="174">
                  <c:v>0.29949999999999477</c:v>
                </c:pt>
                <c:pt idx="175">
                  <c:v>0.3002000000000038</c:v>
                </c:pt>
                <c:pt idx="176">
                  <c:v>0.30069999999999197</c:v>
                </c:pt>
                <c:pt idx="177">
                  <c:v>0.30089999999999861</c:v>
                </c:pt>
                <c:pt idx="178">
                  <c:v>0.30109999999999104</c:v>
                </c:pt>
                <c:pt idx="179">
                  <c:v>0.30159999999999343</c:v>
                </c:pt>
                <c:pt idx="180">
                  <c:v>0.30219999999999914</c:v>
                </c:pt>
                <c:pt idx="181">
                  <c:v>0.30289999999999395</c:v>
                </c:pt>
                <c:pt idx="182">
                  <c:v>0.30349999999999966</c:v>
                </c:pt>
                <c:pt idx="183">
                  <c:v>0.30389999999999873</c:v>
                </c:pt>
                <c:pt idx="184">
                  <c:v>0.30409999999999116</c:v>
                </c:pt>
                <c:pt idx="185">
                  <c:v>0.30419999999999447</c:v>
                </c:pt>
                <c:pt idx="186">
                  <c:v>0.30469999999999686</c:v>
                </c:pt>
                <c:pt idx="187">
                  <c:v>0.30519999999999925</c:v>
                </c:pt>
                <c:pt idx="188">
                  <c:v>0.30579999999999075</c:v>
                </c:pt>
                <c:pt idx="189">
                  <c:v>0.30629999999999313</c:v>
                </c:pt>
                <c:pt idx="190">
                  <c:v>0.3066999999999922</c:v>
                </c:pt>
                <c:pt idx="191">
                  <c:v>0.30679999999999552</c:v>
                </c:pt>
                <c:pt idx="192">
                  <c:v>0.30689999999999884</c:v>
                </c:pt>
                <c:pt idx="193">
                  <c:v>0.30729999999999791</c:v>
                </c:pt>
                <c:pt idx="194">
                  <c:v>0.3078000000000003</c:v>
                </c:pt>
                <c:pt idx="195">
                  <c:v>0.30830000000000268</c:v>
                </c:pt>
                <c:pt idx="196">
                  <c:v>0.30870000000000175</c:v>
                </c:pt>
                <c:pt idx="197">
                  <c:v>0.3089999999999975</c:v>
                </c:pt>
                <c:pt idx="198">
                  <c:v>0.30910000000000082</c:v>
                </c:pt>
                <c:pt idx="199">
                  <c:v>0.30920000000000414</c:v>
                </c:pt>
                <c:pt idx="200">
                  <c:v>0.30960000000000321</c:v>
                </c:pt>
                <c:pt idx="201">
                  <c:v>0.31000000000000227</c:v>
                </c:pt>
                <c:pt idx="202">
                  <c:v>0.31040000000000134</c:v>
                </c:pt>
                <c:pt idx="203">
                  <c:v>0.31069999999999709</c:v>
                </c:pt>
                <c:pt idx="204">
                  <c:v>0.31099999999999284</c:v>
                </c:pt>
                <c:pt idx="205">
                  <c:v>0.31109999999999616</c:v>
                </c:pt>
                <c:pt idx="206">
                  <c:v>0.31119999999999948</c:v>
                </c:pt>
                <c:pt idx="207">
                  <c:v>0.31149999999999523</c:v>
                </c:pt>
                <c:pt idx="208">
                  <c:v>0.31179999999999097</c:v>
                </c:pt>
                <c:pt idx="209">
                  <c:v>0.31210000000000093</c:v>
                </c:pt>
                <c:pt idx="210">
                  <c:v>0.3125</c:v>
                </c:pt>
                <c:pt idx="211">
                  <c:v>0.31269999999999243</c:v>
                </c:pt>
                <c:pt idx="212">
                  <c:v>0.31279999999999575</c:v>
                </c:pt>
                <c:pt idx="213">
                  <c:v>0.31289999999999907</c:v>
                </c:pt>
                <c:pt idx="214">
                  <c:v>0.3130999999999915</c:v>
                </c:pt>
                <c:pt idx="215">
                  <c:v>0.31340000000000146</c:v>
                </c:pt>
                <c:pt idx="216">
                  <c:v>0.3136999999999972</c:v>
                </c:pt>
                <c:pt idx="217">
                  <c:v>0.31390000000000384</c:v>
                </c:pt>
                <c:pt idx="218">
                  <c:v>0.31409999999999627</c:v>
                </c:pt>
                <c:pt idx="219">
                  <c:v>0.31419999999999959</c:v>
                </c:pt>
                <c:pt idx="220">
                  <c:v>0.31430000000000291</c:v>
                </c:pt>
                <c:pt idx="221">
                  <c:v>0.31449999999999534</c:v>
                </c:pt>
                <c:pt idx="222">
                  <c:v>0.31470000000000198</c:v>
                </c:pt>
                <c:pt idx="223">
                  <c:v>0.31499999999999773</c:v>
                </c:pt>
                <c:pt idx="224">
                  <c:v>0.31520000000000437</c:v>
                </c:pt>
                <c:pt idx="225">
                  <c:v>0.31539999999999679</c:v>
                </c:pt>
                <c:pt idx="226">
                  <c:v>0.31539999999999679</c:v>
                </c:pt>
                <c:pt idx="227">
                  <c:v>0.31550000000000011</c:v>
                </c:pt>
                <c:pt idx="228">
                  <c:v>0.31560000000000343</c:v>
                </c:pt>
                <c:pt idx="229">
                  <c:v>0.31589999999999918</c:v>
                </c:pt>
                <c:pt idx="230">
                  <c:v>0.31609999999999161</c:v>
                </c:pt>
                <c:pt idx="231">
                  <c:v>0.31629999999999825</c:v>
                </c:pt>
                <c:pt idx="232">
                  <c:v>0.31640000000000157</c:v>
                </c:pt>
                <c:pt idx="233">
                  <c:v>0.31649999999999068</c:v>
                </c:pt>
                <c:pt idx="234">
                  <c:v>0.31649999999999068</c:v>
                </c:pt>
                <c:pt idx="235">
                  <c:v>0.316599999999994</c:v>
                </c:pt>
                <c:pt idx="236">
                  <c:v>0.31680000000000064</c:v>
                </c:pt>
                <c:pt idx="237">
                  <c:v>0.31699999999999307</c:v>
                </c:pt>
                <c:pt idx="238">
                  <c:v>0.3171999999999997</c:v>
                </c:pt>
                <c:pt idx="239">
                  <c:v>0.31730000000000302</c:v>
                </c:pt>
                <c:pt idx="240">
                  <c:v>0.31749999999999545</c:v>
                </c:pt>
                <c:pt idx="241">
                  <c:v>0.31759999999999877</c:v>
                </c:pt>
                <c:pt idx="242">
                  <c:v>0.31799999999999784</c:v>
                </c:pt>
                <c:pt idx="243">
                  <c:v>0.31850000000000023</c:v>
                </c:pt>
                <c:pt idx="244">
                  <c:v>0.3188999999999993</c:v>
                </c:pt>
                <c:pt idx="245">
                  <c:v>0.31929999999999836</c:v>
                </c:pt>
                <c:pt idx="246">
                  <c:v>0.31959999999999411</c:v>
                </c:pt>
                <c:pt idx="247">
                  <c:v>0.3200999999999965</c:v>
                </c:pt>
                <c:pt idx="248">
                  <c:v>0.32049999999999557</c:v>
                </c:pt>
                <c:pt idx="249">
                  <c:v>0.32119999999999038</c:v>
                </c:pt>
                <c:pt idx="250">
                  <c:v>0.32179999999999609</c:v>
                </c:pt>
                <c:pt idx="251">
                  <c:v>0.32209999999999184</c:v>
                </c:pt>
                <c:pt idx="252">
                  <c:v>0.32229999999999848</c:v>
                </c:pt>
                <c:pt idx="253">
                  <c:v>0.32229999999999848</c:v>
                </c:pt>
                <c:pt idx="254">
                  <c:v>0.3224000000000018</c:v>
                </c:pt>
                <c:pt idx="255">
                  <c:v>0.3224000000000018</c:v>
                </c:pt>
                <c:pt idx="256">
                  <c:v>0.3224000000000018</c:v>
                </c:pt>
                <c:pt idx="257">
                  <c:v>0.3224000000000018</c:v>
                </c:pt>
                <c:pt idx="258">
                  <c:v>0.3224000000000018</c:v>
                </c:pt>
                <c:pt idx="259">
                  <c:v>0.3224000000000018</c:v>
                </c:pt>
                <c:pt idx="260">
                  <c:v>0.3224000000000018</c:v>
                </c:pt>
                <c:pt idx="261">
                  <c:v>0.3224000000000018</c:v>
                </c:pt>
                <c:pt idx="262">
                  <c:v>0.3224000000000018</c:v>
                </c:pt>
                <c:pt idx="263">
                  <c:v>0.3224000000000018</c:v>
                </c:pt>
                <c:pt idx="264">
                  <c:v>0.3224000000000018</c:v>
                </c:pt>
                <c:pt idx="265">
                  <c:v>0.3224000000000018</c:v>
                </c:pt>
                <c:pt idx="266">
                  <c:v>0.3224000000000018</c:v>
                </c:pt>
                <c:pt idx="267">
                  <c:v>0.3224000000000018</c:v>
                </c:pt>
                <c:pt idx="268">
                  <c:v>0.3224000000000018</c:v>
                </c:pt>
                <c:pt idx="269">
                  <c:v>0.3224000000000018</c:v>
                </c:pt>
                <c:pt idx="270">
                  <c:v>0.3224000000000018</c:v>
                </c:pt>
                <c:pt idx="271">
                  <c:v>0.3224000000000018</c:v>
                </c:pt>
                <c:pt idx="272">
                  <c:v>0.3224000000000018</c:v>
                </c:pt>
                <c:pt idx="273">
                  <c:v>0.3224000000000018</c:v>
                </c:pt>
                <c:pt idx="274">
                  <c:v>0.3224000000000018</c:v>
                </c:pt>
                <c:pt idx="275">
                  <c:v>0.3224000000000018</c:v>
                </c:pt>
                <c:pt idx="276">
                  <c:v>0.3224000000000018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'From ID leak (2)'!$H$24</c:f>
              <c:strCache>
                <c:ptCount val="1"/>
                <c:pt idx="0">
                  <c:v>T4463</c:v>
                </c:pt>
              </c:strCache>
            </c:strRef>
          </c:tx>
          <c:spPr>
            <a:ln w="12700">
              <a:prstDash val="sysDash"/>
            </a:ln>
          </c:spPr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(2)'!$H$25:$H$301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9.0000000000145519E-4</c:v>
                </c:pt>
                <c:pt idx="3">
                  <c:v>1.6999999999995907E-3</c:v>
                </c:pt>
                <c:pt idx="4">
                  <c:v>3.6000000000058208E-3</c:v>
                </c:pt>
                <c:pt idx="5">
                  <c:v>5.7000000000044793E-3</c:v>
                </c:pt>
                <c:pt idx="6">
                  <c:v>7.5000000000073896E-3</c:v>
                </c:pt>
                <c:pt idx="7">
                  <c:v>9.0000000000003411E-3</c:v>
                </c:pt>
                <c:pt idx="8">
                  <c:v>1.0099999999994225E-2</c:v>
                </c:pt>
                <c:pt idx="9">
                  <c:v>1.0500000000007503E-2</c:v>
                </c:pt>
                <c:pt idx="10">
                  <c:v>1.0800000000003251E-2</c:v>
                </c:pt>
                <c:pt idx="11">
                  <c:v>1.1700000000004707E-2</c:v>
                </c:pt>
                <c:pt idx="12">
                  <c:v>1.290000000000191E-2</c:v>
                </c:pt>
                <c:pt idx="13">
                  <c:v>1.3999999999995794E-2</c:v>
                </c:pt>
                <c:pt idx="14">
                  <c:v>1.5000000000000568E-2</c:v>
                </c:pt>
                <c:pt idx="15">
                  <c:v>1.5699999999995384E-2</c:v>
                </c:pt>
                <c:pt idx="16">
                  <c:v>1.5900000000002024E-2</c:v>
                </c:pt>
                <c:pt idx="17">
                  <c:v>1.6199999999997772E-2</c:v>
                </c:pt>
                <c:pt idx="18">
                  <c:v>1.6800000000003479E-2</c:v>
                </c:pt>
                <c:pt idx="19">
                  <c:v>1.7700000000004934E-2</c:v>
                </c:pt>
                <c:pt idx="20">
                  <c:v>1.850000000000307E-2</c:v>
                </c:pt>
                <c:pt idx="21">
                  <c:v>1.9199999999997885E-2</c:v>
                </c:pt>
                <c:pt idx="22">
                  <c:v>1.9800000000003593E-2</c:v>
                </c:pt>
                <c:pt idx="23">
                  <c:v>1.9900000000006912E-2</c:v>
                </c:pt>
                <c:pt idx="24">
                  <c:v>2.0099999999999341E-2</c:v>
                </c:pt>
                <c:pt idx="25">
                  <c:v>2.0600000000001728E-2</c:v>
                </c:pt>
                <c:pt idx="26">
                  <c:v>2.1299999999996544E-2</c:v>
                </c:pt>
                <c:pt idx="27">
                  <c:v>2.1900000000002251E-2</c:v>
                </c:pt>
                <c:pt idx="28">
                  <c:v>2.2500000000007958E-2</c:v>
                </c:pt>
                <c:pt idx="29">
                  <c:v>2.2999999999996135E-2</c:v>
                </c:pt>
                <c:pt idx="30">
                  <c:v>2.3099999999999454E-2</c:v>
                </c:pt>
                <c:pt idx="31">
                  <c:v>2.3200000000002774E-2</c:v>
                </c:pt>
                <c:pt idx="32">
                  <c:v>2.3700000000005161E-2</c:v>
                </c:pt>
                <c:pt idx="33">
                  <c:v>2.4200000000007549E-2</c:v>
                </c:pt>
                <c:pt idx="34">
                  <c:v>2.4699999999995725E-2</c:v>
                </c:pt>
                <c:pt idx="35">
                  <c:v>2.5199999999998113E-2</c:v>
                </c:pt>
                <c:pt idx="36">
                  <c:v>2.5599999999997181E-2</c:v>
                </c:pt>
                <c:pt idx="37">
                  <c:v>2.57000000000005E-2</c:v>
                </c:pt>
                <c:pt idx="38">
                  <c:v>2.590000000000714E-2</c:v>
                </c:pt>
                <c:pt idx="39">
                  <c:v>2.6200000000002888E-2</c:v>
                </c:pt>
                <c:pt idx="40">
                  <c:v>2.6700000000005275E-2</c:v>
                </c:pt>
                <c:pt idx="41">
                  <c:v>2.7200000000007662E-2</c:v>
                </c:pt>
                <c:pt idx="42">
                  <c:v>2.760000000000673E-2</c:v>
                </c:pt>
                <c:pt idx="43">
                  <c:v>2.7900000000002478E-2</c:v>
                </c:pt>
                <c:pt idx="44">
                  <c:v>2.8000000000005798E-2</c:v>
                </c:pt>
                <c:pt idx="45">
                  <c:v>2.8099999999994907E-2</c:v>
                </c:pt>
                <c:pt idx="46">
                  <c:v>2.8500000000008185E-2</c:v>
                </c:pt>
                <c:pt idx="47">
                  <c:v>2.8900000000007253E-2</c:v>
                </c:pt>
                <c:pt idx="48">
                  <c:v>2.9300000000006321E-2</c:v>
                </c:pt>
                <c:pt idx="49">
                  <c:v>2.9700000000005389E-2</c:v>
                </c:pt>
                <c:pt idx="50">
                  <c:v>3.0000000000001137E-2</c:v>
                </c:pt>
                <c:pt idx="51">
                  <c:v>3.0100000000004457E-2</c:v>
                </c:pt>
                <c:pt idx="52">
                  <c:v>3.0200000000007776E-2</c:v>
                </c:pt>
                <c:pt idx="53">
                  <c:v>3.0400000000000205E-2</c:v>
                </c:pt>
                <c:pt idx="54">
                  <c:v>3.0799999999999272E-2</c:v>
                </c:pt>
                <c:pt idx="55">
                  <c:v>3.119999999999834E-2</c:v>
                </c:pt>
                <c:pt idx="56">
                  <c:v>3.1499999999994088E-2</c:v>
                </c:pt>
                <c:pt idx="57">
                  <c:v>3.1800000000004047E-2</c:v>
                </c:pt>
                <c:pt idx="58">
                  <c:v>3.1900000000007367E-2</c:v>
                </c:pt>
                <c:pt idx="59">
                  <c:v>3.1999999999996476E-2</c:v>
                </c:pt>
                <c:pt idx="60">
                  <c:v>3.2200000000003115E-2</c:v>
                </c:pt>
                <c:pt idx="61">
                  <c:v>3.2600000000002183E-2</c:v>
                </c:pt>
                <c:pt idx="62">
                  <c:v>3.2899999999997931E-2</c:v>
                </c:pt>
                <c:pt idx="63">
                  <c:v>3.320000000000789E-2</c:v>
                </c:pt>
                <c:pt idx="64">
                  <c:v>3.3500000000003638E-2</c:v>
                </c:pt>
                <c:pt idx="65">
                  <c:v>3.3600000000006958E-2</c:v>
                </c:pt>
                <c:pt idx="66">
                  <c:v>3.3699999999996066E-2</c:v>
                </c:pt>
                <c:pt idx="67">
                  <c:v>3.3900000000002706E-2</c:v>
                </c:pt>
                <c:pt idx="68">
                  <c:v>3.4199999999998454E-2</c:v>
                </c:pt>
                <c:pt idx="69">
                  <c:v>3.4499999999994202E-2</c:v>
                </c:pt>
                <c:pt idx="70">
                  <c:v>3.4800000000004161E-2</c:v>
                </c:pt>
                <c:pt idx="71">
                  <c:v>3.5099999999999909E-2</c:v>
                </c:pt>
                <c:pt idx="72">
                  <c:v>3.8499999999999091E-2</c:v>
                </c:pt>
                <c:pt idx="73">
                  <c:v>4.1600000000002524E-2</c:v>
                </c:pt>
                <c:pt idx="74">
                  <c:v>4.9900000000008049E-2</c:v>
                </c:pt>
                <c:pt idx="75">
                  <c:v>6.0000000000002274E-2</c:v>
                </c:pt>
                <c:pt idx="76">
                  <c:v>6.9400000000001683E-2</c:v>
                </c:pt>
                <c:pt idx="77">
                  <c:v>7.8299999999998704E-2</c:v>
                </c:pt>
                <c:pt idx="78">
                  <c:v>8.4800000000001319E-2</c:v>
                </c:pt>
                <c:pt idx="79">
                  <c:v>8.7299999999999045E-2</c:v>
                </c:pt>
                <c:pt idx="80">
                  <c:v>8.9799999999996771E-2</c:v>
                </c:pt>
                <c:pt idx="81">
                  <c:v>9.6999999999994202E-2</c:v>
                </c:pt>
                <c:pt idx="82">
                  <c:v>0.10609999999999786</c:v>
                </c:pt>
                <c:pt idx="83">
                  <c:v>0.11469999999999914</c:v>
                </c:pt>
                <c:pt idx="84">
                  <c:v>0.12290000000000134</c:v>
                </c:pt>
                <c:pt idx="85">
                  <c:v>0.12879999999999825</c:v>
                </c:pt>
                <c:pt idx="86">
                  <c:v>0.1308000000000078</c:v>
                </c:pt>
                <c:pt idx="87">
                  <c:v>0.13269999999999982</c:v>
                </c:pt>
                <c:pt idx="88">
                  <c:v>0.13830000000000098</c:v>
                </c:pt>
                <c:pt idx="89">
                  <c:v>0.14530000000000598</c:v>
                </c:pt>
                <c:pt idx="90">
                  <c:v>0.15210000000000434</c:v>
                </c:pt>
                <c:pt idx="91">
                  <c:v>0.15850000000000364</c:v>
                </c:pt>
                <c:pt idx="92">
                  <c:v>0.16320000000000334</c:v>
                </c:pt>
                <c:pt idx="93">
                  <c:v>0.16469999999999629</c:v>
                </c:pt>
                <c:pt idx="94">
                  <c:v>0.16620000000000346</c:v>
                </c:pt>
                <c:pt idx="95">
                  <c:v>0.17069999999999652</c:v>
                </c:pt>
                <c:pt idx="96">
                  <c:v>0.17629999999999768</c:v>
                </c:pt>
                <c:pt idx="97">
                  <c:v>0.18170000000000641</c:v>
                </c:pt>
                <c:pt idx="98">
                  <c:v>0.18680000000000518</c:v>
                </c:pt>
                <c:pt idx="99">
                  <c:v>0.19060000000000343</c:v>
                </c:pt>
                <c:pt idx="100">
                  <c:v>0.19180000000000064</c:v>
                </c:pt>
                <c:pt idx="101">
                  <c:v>0.19310000000000116</c:v>
                </c:pt>
                <c:pt idx="102">
                  <c:v>0.19660000000000366</c:v>
                </c:pt>
                <c:pt idx="103">
                  <c:v>0.20120000000000005</c:v>
                </c:pt>
                <c:pt idx="104">
                  <c:v>0.205600000000004</c:v>
                </c:pt>
                <c:pt idx="105">
                  <c:v>0.20980000000000132</c:v>
                </c:pt>
                <c:pt idx="106">
                  <c:v>0.21280000000000143</c:v>
                </c:pt>
                <c:pt idx="107">
                  <c:v>0.21389999999999532</c:v>
                </c:pt>
                <c:pt idx="108">
                  <c:v>0.21490000000000009</c:v>
                </c:pt>
                <c:pt idx="109">
                  <c:v>0.21779999999999688</c:v>
                </c:pt>
                <c:pt idx="110">
                  <c:v>0.22150000000000603</c:v>
                </c:pt>
                <c:pt idx="111">
                  <c:v>0.22509999999999764</c:v>
                </c:pt>
                <c:pt idx="112">
                  <c:v>0.22860000000000014</c:v>
                </c:pt>
                <c:pt idx="113">
                  <c:v>0.23109999999999786</c:v>
                </c:pt>
                <c:pt idx="114">
                  <c:v>0.231899999999996</c:v>
                </c:pt>
                <c:pt idx="115">
                  <c:v>0.23279999999999745</c:v>
                </c:pt>
                <c:pt idx="116">
                  <c:v>0.23520000000000607</c:v>
                </c:pt>
                <c:pt idx="117">
                  <c:v>0.23829999999999529</c:v>
                </c:pt>
                <c:pt idx="118">
                  <c:v>0.24129999999999541</c:v>
                </c:pt>
                <c:pt idx="119">
                  <c:v>0.24410000000000309</c:v>
                </c:pt>
                <c:pt idx="120">
                  <c:v>0.24620000000000175</c:v>
                </c:pt>
                <c:pt idx="121">
                  <c:v>0.24689999999999657</c:v>
                </c:pt>
                <c:pt idx="122">
                  <c:v>0.24760000000000559</c:v>
                </c:pt>
                <c:pt idx="123">
                  <c:v>0.24960000000000093</c:v>
                </c:pt>
                <c:pt idx="124">
                  <c:v>0.25220000000000198</c:v>
                </c:pt>
                <c:pt idx="125">
                  <c:v>0.2546999999999997</c:v>
                </c:pt>
                <c:pt idx="126">
                  <c:v>0.25709999999999411</c:v>
                </c:pt>
                <c:pt idx="127">
                  <c:v>0.25880000000000791</c:v>
                </c:pt>
                <c:pt idx="128">
                  <c:v>0.25939999999999941</c:v>
                </c:pt>
                <c:pt idx="129">
                  <c:v>0.26000000000000512</c:v>
                </c:pt>
                <c:pt idx="130">
                  <c:v>0.26170000000000471</c:v>
                </c:pt>
                <c:pt idx="131">
                  <c:v>0.26380000000000337</c:v>
                </c:pt>
                <c:pt idx="132">
                  <c:v>0.26590000000000202</c:v>
                </c:pt>
                <c:pt idx="133">
                  <c:v>0.26789999999999736</c:v>
                </c:pt>
                <c:pt idx="134">
                  <c:v>0.26940000000000452</c:v>
                </c:pt>
                <c:pt idx="135">
                  <c:v>0.26990000000000691</c:v>
                </c:pt>
                <c:pt idx="136">
                  <c:v>0.27030000000000598</c:v>
                </c:pt>
                <c:pt idx="137">
                  <c:v>0.27169999999999561</c:v>
                </c:pt>
                <c:pt idx="138">
                  <c:v>0.27360000000000184</c:v>
                </c:pt>
                <c:pt idx="139">
                  <c:v>0.27530000000000143</c:v>
                </c:pt>
                <c:pt idx="140">
                  <c:v>0.27700000000000102</c:v>
                </c:pt>
                <c:pt idx="141">
                  <c:v>0.27819999999999823</c:v>
                </c:pt>
                <c:pt idx="142">
                  <c:v>0.27859999999999729</c:v>
                </c:pt>
                <c:pt idx="143">
                  <c:v>0.27899999999999636</c:v>
                </c:pt>
                <c:pt idx="144">
                  <c:v>0.28020000000000778</c:v>
                </c:pt>
                <c:pt idx="145">
                  <c:v>0.28180000000000405</c:v>
                </c:pt>
                <c:pt idx="146">
                  <c:v>0.28320000000000789</c:v>
                </c:pt>
                <c:pt idx="147">
                  <c:v>0.28470000000000084</c:v>
                </c:pt>
                <c:pt idx="148">
                  <c:v>0.28570000000000562</c:v>
                </c:pt>
                <c:pt idx="149">
                  <c:v>0.28610000000000468</c:v>
                </c:pt>
                <c:pt idx="150">
                  <c:v>0.28640000000000043</c:v>
                </c:pt>
                <c:pt idx="151">
                  <c:v>0.28740000000000521</c:v>
                </c:pt>
                <c:pt idx="152">
                  <c:v>0.28870000000000573</c:v>
                </c:pt>
                <c:pt idx="153">
                  <c:v>0.28990000000000293</c:v>
                </c:pt>
                <c:pt idx="154">
                  <c:v>0.29110000000000014</c:v>
                </c:pt>
                <c:pt idx="155">
                  <c:v>0.29200000000000159</c:v>
                </c:pt>
                <c:pt idx="156">
                  <c:v>0.29229999999999734</c:v>
                </c:pt>
                <c:pt idx="157">
                  <c:v>0.2926000000000073</c:v>
                </c:pt>
                <c:pt idx="158">
                  <c:v>0.29349999999999454</c:v>
                </c:pt>
                <c:pt idx="159">
                  <c:v>0.29449999999999932</c:v>
                </c:pt>
                <c:pt idx="160">
                  <c:v>0.29560000000000741</c:v>
                </c:pt>
                <c:pt idx="161">
                  <c:v>0.29659999999999798</c:v>
                </c:pt>
                <c:pt idx="162">
                  <c:v>0.29739999999999611</c:v>
                </c:pt>
                <c:pt idx="163">
                  <c:v>0.29760000000000275</c:v>
                </c:pt>
                <c:pt idx="164">
                  <c:v>0.2978999999999985</c:v>
                </c:pt>
                <c:pt idx="165">
                  <c:v>0.29860000000000753</c:v>
                </c:pt>
                <c:pt idx="166">
                  <c:v>0.29949999999999477</c:v>
                </c:pt>
                <c:pt idx="167">
                  <c:v>0.30039999999999623</c:v>
                </c:pt>
                <c:pt idx="168">
                  <c:v>0.30129999999999768</c:v>
                </c:pt>
                <c:pt idx="169">
                  <c:v>0.30190000000000339</c:v>
                </c:pt>
                <c:pt idx="170">
                  <c:v>0.30209999999999582</c:v>
                </c:pt>
                <c:pt idx="171">
                  <c:v>0.30230000000000246</c:v>
                </c:pt>
                <c:pt idx="172">
                  <c:v>0.30290000000000816</c:v>
                </c:pt>
                <c:pt idx="173">
                  <c:v>0.3037000000000063</c:v>
                </c:pt>
                <c:pt idx="174">
                  <c:v>0.30450000000000443</c:v>
                </c:pt>
                <c:pt idx="175">
                  <c:v>0.30519999999999925</c:v>
                </c:pt>
                <c:pt idx="176">
                  <c:v>0.30580000000000496</c:v>
                </c:pt>
                <c:pt idx="177">
                  <c:v>0.30589999999999407</c:v>
                </c:pt>
                <c:pt idx="178">
                  <c:v>0.3061000000000007</c:v>
                </c:pt>
                <c:pt idx="179">
                  <c:v>0.30660000000000309</c:v>
                </c:pt>
                <c:pt idx="180">
                  <c:v>0.30729999999999791</c:v>
                </c:pt>
                <c:pt idx="181">
                  <c:v>0.30790000000000362</c:v>
                </c:pt>
                <c:pt idx="182">
                  <c:v>0.30859999999999843</c:v>
                </c:pt>
                <c:pt idx="183">
                  <c:v>0.3089999999999975</c:v>
                </c:pt>
                <c:pt idx="184">
                  <c:v>0.30920000000000414</c:v>
                </c:pt>
                <c:pt idx="185">
                  <c:v>0.30930000000000746</c:v>
                </c:pt>
                <c:pt idx="186">
                  <c:v>0.30979999999999563</c:v>
                </c:pt>
                <c:pt idx="187">
                  <c:v>0.31029999999999802</c:v>
                </c:pt>
                <c:pt idx="188">
                  <c:v>0.31090000000000373</c:v>
                </c:pt>
                <c:pt idx="189">
                  <c:v>0.31140000000000612</c:v>
                </c:pt>
                <c:pt idx="190">
                  <c:v>0.31180000000000518</c:v>
                </c:pt>
                <c:pt idx="191">
                  <c:v>0.31189999999999429</c:v>
                </c:pt>
                <c:pt idx="192">
                  <c:v>0.31210000000000093</c:v>
                </c:pt>
                <c:pt idx="193">
                  <c:v>0.31239999999999668</c:v>
                </c:pt>
                <c:pt idx="194">
                  <c:v>0.31289999999999907</c:v>
                </c:pt>
                <c:pt idx="195">
                  <c:v>0.31340000000000146</c:v>
                </c:pt>
                <c:pt idx="196">
                  <c:v>0.31380000000000052</c:v>
                </c:pt>
                <c:pt idx="197">
                  <c:v>0.31419999999999959</c:v>
                </c:pt>
                <c:pt idx="198">
                  <c:v>0.31430000000000291</c:v>
                </c:pt>
                <c:pt idx="199">
                  <c:v>0.31440000000000623</c:v>
                </c:pt>
                <c:pt idx="200">
                  <c:v>0.31470000000000198</c:v>
                </c:pt>
                <c:pt idx="201">
                  <c:v>0.31510000000000105</c:v>
                </c:pt>
                <c:pt idx="202">
                  <c:v>0.31550000000000011</c:v>
                </c:pt>
                <c:pt idx="203">
                  <c:v>0.31589999999999918</c:v>
                </c:pt>
                <c:pt idx="204">
                  <c:v>0.31619999999999493</c:v>
                </c:pt>
                <c:pt idx="205">
                  <c:v>0.31629999999999825</c:v>
                </c:pt>
                <c:pt idx="206">
                  <c:v>0.31640000000000157</c:v>
                </c:pt>
                <c:pt idx="207">
                  <c:v>0.316599999999994</c:v>
                </c:pt>
                <c:pt idx="208">
                  <c:v>0.31700000000000728</c:v>
                </c:pt>
                <c:pt idx="209">
                  <c:v>0.31730000000000302</c:v>
                </c:pt>
                <c:pt idx="210">
                  <c:v>0.31770000000000209</c:v>
                </c:pt>
                <c:pt idx="211">
                  <c:v>0.31789999999999452</c:v>
                </c:pt>
                <c:pt idx="212">
                  <c:v>0.31799999999999784</c:v>
                </c:pt>
                <c:pt idx="213">
                  <c:v>0.31810000000000116</c:v>
                </c:pt>
                <c:pt idx="214">
                  <c:v>0.3183000000000078</c:v>
                </c:pt>
                <c:pt idx="215">
                  <c:v>0.31860000000000355</c:v>
                </c:pt>
                <c:pt idx="216">
                  <c:v>0.3188999999999993</c:v>
                </c:pt>
                <c:pt idx="217">
                  <c:v>0.31910000000000593</c:v>
                </c:pt>
                <c:pt idx="218">
                  <c:v>0.31940000000000168</c:v>
                </c:pt>
                <c:pt idx="219">
                  <c:v>0.31940000000000168</c:v>
                </c:pt>
                <c:pt idx="220">
                  <c:v>0.319500000000005</c:v>
                </c:pt>
                <c:pt idx="221">
                  <c:v>0.31969999999999743</c:v>
                </c:pt>
                <c:pt idx="222">
                  <c:v>0.31990000000000407</c:v>
                </c:pt>
                <c:pt idx="223">
                  <c:v>0.32019999999999982</c:v>
                </c:pt>
                <c:pt idx="224">
                  <c:v>0.32040000000000646</c:v>
                </c:pt>
                <c:pt idx="225">
                  <c:v>0.32059999999999889</c:v>
                </c:pt>
                <c:pt idx="226">
                  <c:v>0.32070000000000221</c:v>
                </c:pt>
                <c:pt idx="227">
                  <c:v>0.32070000000000221</c:v>
                </c:pt>
                <c:pt idx="228">
                  <c:v>0.32089999999999463</c:v>
                </c:pt>
                <c:pt idx="229">
                  <c:v>0.32110000000000127</c:v>
                </c:pt>
                <c:pt idx="230">
                  <c:v>0.32130000000000791</c:v>
                </c:pt>
                <c:pt idx="231">
                  <c:v>0.32150000000000034</c:v>
                </c:pt>
                <c:pt idx="232">
                  <c:v>0.32170000000000698</c:v>
                </c:pt>
                <c:pt idx="233">
                  <c:v>0.32170000000000698</c:v>
                </c:pt>
                <c:pt idx="234">
                  <c:v>0.32179999999999609</c:v>
                </c:pt>
                <c:pt idx="235">
                  <c:v>0.32189999999999941</c:v>
                </c:pt>
                <c:pt idx="236">
                  <c:v>0.32210000000000605</c:v>
                </c:pt>
                <c:pt idx="237">
                  <c:v>0.32229999999999848</c:v>
                </c:pt>
                <c:pt idx="238">
                  <c:v>0.3224000000000018</c:v>
                </c:pt>
                <c:pt idx="239">
                  <c:v>0.32259999999999422</c:v>
                </c:pt>
                <c:pt idx="240">
                  <c:v>0.32269999999999754</c:v>
                </c:pt>
                <c:pt idx="241">
                  <c:v>0.32290000000000418</c:v>
                </c:pt>
                <c:pt idx="242">
                  <c:v>0.32330000000000325</c:v>
                </c:pt>
                <c:pt idx="243">
                  <c:v>0.32380000000000564</c:v>
                </c:pt>
                <c:pt idx="244">
                  <c:v>0.32420000000000471</c:v>
                </c:pt>
                <c:pt idx="245">
                  <c:v>0.32460000000000377</c:v>
                </c:pt>
                <c:pt idx="246">
                  <c:v>0.32489999999999952</c:v>
                </c:pt>
                <c:pt idx="247">
                  <c:v>0.32540000000000191</c:v>
                </c:pt>
                <c:pt idx="248">
                  <c:v>0.32580000000000098</c:v>
                </c:pt>
                <c:pt idx="249">
                  <c:v>0.32649999999999579</c:v>
                </c:pt>
                <c:pt idx="250">
                  <c:v>0.3271000000000015</c:v>
                </c:pt>
                <c:pt idx="251">
                  <c:v>0.32739999999999725</c:v>
                </c:pt>
                <c:pt idx="252">
                  <c:v>0.32760000000000389</c:v>
                </c:pt>
                <c:pt idx="253">
                  <c:v>0.32770000000000721</c:v>
                </c:pt>
                <c:pt idx="254">
                  <c:v>0.32770000000000721</c:v>
                </c:pt>
                <c:pt idx="255">
                  <c:v>0.32770000000000721</c:v>
                </c:pt>
                <c:pt idx="256">
                  <c:v>0.32770000000000721</c:v>
                </c:pt>
                <c:pt idx="257">
                  <c:v>0.32770000000000721</c:v>
                </c:pt>
                <c:pt idx="258">
                  <c:v>0.32779999999999632</c:v>
                </c:pt>
                <c:pt idx="259">
                  <c:v>0.32779999999999632</c:v>
                </c:pt>
                <c:pt idx="260">
                  <c:v>0.32779999999999632</c:v>
                </c:pt>
                <c:pt idx="261">
                  <c:v>0.32779999999999632</c:v>
                </c:pt>
                <c:pt idx="262">
                  <c:v>0.32779999999999632</c:v>
                </c:pt>
                <c:pt idx="263">
                  <c:v>0.32779999999999632</c:v>
                </c:pt>
                <c:pt idx="264">
                  <c:v>0.32779999999999632</c:v>
                </c:pt>
                <c:pt idx="265">
                  <c:v>0.32779999999999632</c:v>
                </c:pt>
                <c:pt idx="266">
                  <c:v>0.32779999999999632</c:v>
                </c:pt>
                <c:pt idx="267">
                  <c:v>0.32779999999999632</c:v>
                </c:pt>
                <c:pt idx="268">
                  <c:v>0.32779999999999632</c:v>
                </c:pt>
                <c:pt idx="269">
                  <c:v>0.32779999999999632</c:v>
                </c:pt>
                <c:pt idx="270">
                  <c:v>0.32779999999999632</c:v>
                </c:pt>
                <c:pt idx="271">
                  <c:v>0.32779999999999632</c:v>
                </c:pt>
                <c:pt idx="272">
                  <c:v>0.32779999999999632</c:v>
                </c:pt>
                <c:pt idx="273">
                  <c:v>0.32779999999999632</c:v>
                </c:pt>
                <c:pt idx="274">
                  <c:v>0.32779999999999632</c:v>
                </c:pt>
                <c:pt idx="275">
                  <c:v>0.32779999999999632</c:v>
                </c:pt>
                <c:pt idx="276">
                  <c:v>0.32779999999999632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'From ID leak (2)'!$I$24</c:f>
              <c:strCache>
                <c:ptCount val="1"/>
                <c:pt idx="0">
                  <c:v>T15485</c:v>
                </c:pt>
              </c:strCache>
            </c:strRef>
          </c:tx>
          <c:spPr>
            <a:ln w="15875">
              <a:prstDash val="lgDash"/>
            </a:ln>
          </c:spPr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(2)'!$I$25:$I$301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2.0000000000663931E-4</c:v>
                </c:pt>
                <c:pt idx="3">
                  <c:v>3.9999999999906777E-4</c:v>
                </c:pt>
                <c:pt idx="4">
                  <c:v>9.0000000000145519E-4</c:v>
                </c:pt>
                <c:pt idx="5">
                  <c:v>1.6999999999995907E-3</c:v>
                </c:pt>
                <c:pt idx="6">
                  <c:v>2.4000000000086175E-3</c:v>
                </c:pt>
                <c:pt idx="7">
                  <c:v>3.1000000000034333E-3</c:v>
                </c:pt>
                <c:pt idx="8">
                  <c:v>3.6000000000058208E-3</c:v>
                </c:pt>
                <c:pt idx="9">
                  <c:v>3.7000000000091404E-3</c:v>
                </c:pt>
                <c:pt idx="10">
                  <c:v>3.9000000000015689E-3</c:v>
                </c:pt>
                <c:pt idx="11">
                  <c:v>4.4000000000039563E-3</c:v>
                </c:pt>
                <c:pt idx="12">
                  <c:v>5.0000000000096634E-3</c:v>
                </c:pt>
                <c:pt idx="13">
                  <c:v>5.7000000000044793E-3</c:v>
                </c:pt>
                <c:pt idx="14">
                  <c:v>6.3000000000101863E-3</c:v>
                </c:pt>
                <c:pt idx="15">
                  <c:v>6.7000000000092541E-3</c:v>
                </c:pt>
                <c:pt idx="16">
                  <c:v>6.7999999999983629E-3</c:v>
                </c:pt>
                <c:pt idx="17">
                  <c:v>7.0000000000050022E-3</c:v>
                </c:pt>
                <c:pt idx="18">
                  <c:v>7.40000000000407E-3</c:v>
                </c:pt>
                <c:pt idx="19">
                  <c:v>8.0000000000097771E-3</c:v>
                </c:pt>
                <c:pt idx="20">
                  <c:v>8.4999999999979536E-3</c:v>
                </c:pt>
                <c:pt idx="21">
                  <c:v>9.0000000000003411E-3</c:v>
                </c:pt>
                <c:pt idx="22">
                  <c:v>9.3999999999994088E-3</c:v>
                </c:pt>
                <c:pt idx="23">
                  <c:v>9.6000000000060481E-3</c:v>
                </c:pt>
                <c:pt idx="24">
                  <c:v>9.7000000000093678E-3</c:v>
                </c:pt>
                <c:pt idx="25">
                  <c:v>1.0100000000008436E-2</c:v>
                </c:pt>
                <c:pt idx="26">
                  <c:v>1.0600000000010823E-2</c:v>
                </c:pt>
                <c:pt idx="27">
                  <c:v>1.1099999999999E-2</c:v>
                </c:pt>
                <c:pt idx="28">
                  <c:v>1.1499999999998067E-2</c:v>
                </c:pt>
                <c:pt idx="29">
                  <c:v>1.1899999999997135E-2</c:v>
                </c:pt>
                <c:pt idx="30">
                  <c:v>1.2000000000000455E-2</c:v>
                </c:pt>
                <c:pt idx="31">
                  <c:v>1.2100000000003774E-2</c:v>
                </c:pt>
                <c:pt idx="32">
                  <c:v>1.2500000000002842E-2</c:v>
                </c:pt>
                <c:pt idx="33">
                  <c:v>1.290000000000191E-2</c:v>
                </c:pt>
                <c:pt idx="34">
                  <c:v>1.3300000000000978E-2</c:v>
                </c:pt>
                <c:pt idx="35">
                  <c:v>1.3800000000003365E-2</c:v>
                </c:pt>
                <c:pt idx="36">
                  <c:v>1.4099999999999113E-2</c:v>
                </c:pt>
                <c:pt idx="37">
                  <c:v>1.4200000000002433E-2</c:v>
                </c:pt>
                <c:pt idx="38">
                  <c:v>1.4300000000005753E-2</c:v>
                </c:pt>
                <c:pt idx="39">
                  <c:v>1.4600000000001501E-2</c:v>
                </c:pt>
                <c:pt idx="40">
                  <c:v>1.5000000000000568E-2</c:v>
                </c:pt>
                <c:pt idx="41">
                  <c:v>1.5399999999999636E-2</c:v>
                </c:pt>
                <c:pt idx="42">
                  <c:v>1.5799999999998704E-2</c:v>
                </c:pt>
                <c:pt idx="43">
                  <c:v>1.6100000000008663E-2</c:v>
                </c:pt>
                <c:pt idx="44">
                  <c:v>1.6199999999997772E-2</c:v>
                </c:pt>
                <c:pt idx="45">
                  <c:v>1.6300000000001091E-2</c:v>
                </c:pt>
                <c:pt idx="46">
                  <c:v>1.660000000001105E-2</c:v>
                </c:pt>
                <c:pt idx="47">
                  <c:v>1.7000000000010118E-2</c:v>
                </c:pt>
                <c:pt idx="48">
                  <c:v>1.7300000000005866E-2</c:v>
                </c:pt>
                <c:pt idx="49">
                  <c:v>1.7700000000004934E-2</c:v>
                </c:pt>
                <c:pt idx="50">
                  <c:v>1.8000000000000682E-2</c:v>
                </c:pt>
                <c:pt idx="51">
                  <c:v>1.8100000000004002E-2</c:v>
                </c:pt>
                <c:pt idx="52">
                  <c:v>1.8100000000004002E-2</c:v>
                </c:pt>
                <c:pt idx="53">
                  <c:v>1.839999999999975E-2</c:v>
                </c:pt>
                <c:pt idx="54">
                  <c:v>1.8799999999998818E-2</c:v>
                </c:pt>
                <c:pt idx="55">
                  <c:v>1.9100000000008777E-2</c:v>
                </c:pt>
                <c:pt idx="56">
                  <c:v>1.9400000000004525E-2</c:v>
                </c:pt>
                <c:pt idx="57">
                  <c:v>1.9700000000000273E-2</c:v>
                </c:pt>
                <c:pt idx="58">
                  <c:v>1.9800000000003593E-2</c:v>
                </c:pt>
                <c:pt idx="59">
                  <c:v>1.9800000000003593E-2</c:v>
                </c:pt>
                <c:pt idx="60">
                  <c:v>2.0099999999999341E-2</c:v>
                </c:pt>
                <c:pt idx="61">
                  <c:v>2.04000000000093E-2</c:v>
                </c:pt>
                <c:pt idx="62">
                  <c:v>2.0700000000005048E-2</c:v>
                </c:pt>
                <c:pt idx="63">
                  <c:v>2.1100000000004115E-2</c:v>
                </c:pt>
                <c:pt idx="64">
                  <c:v>2.1300000000010755E-2</c:v>
                </c:pt>
                <c:pt idx="65">
                  <c:v>2.1399999999999864E-2</c:v>
                </c:pt>
                <c:pt idx="66">
                  <c:v>2.1399999999999864E-2</c:v>
                </c:pt>
                <c:pt idx="67">
                  <c:v>2.1700000000009823E-2</c:v>
                </c:pt>
                <c:pt idx="68">
                  <c:v>2.2000000000005571E-2</c:v>
                </c:pt>
                <c:pt idx="69">
                  <c:v>2.2300000000001319E-2</c:v>
                </c:pt>
                <c:pt idx="70">
                  <c:v>2.2599999999997067E-2</c:v>
                </c:pt>
                <c:pt idx="71">
                  <c:v>2.2800000000003706E-2</c:v>
                </c:pt>
                <c:pt idx="72">
                  <c:v>2.6000000000010459E-2</c:v>
                </c:pt>
                <c:pt idx="73">
                  <c:v>2.9000000000010573E-2</c:v>
                </c:pt>
                <c:pt idx="74">
                  <c:v>3.6100000000004684E-2</c:v>
                </c:pt>
                <c:pt idx="75">
                  <c:v>4.4000000000011141E-2</c:v>
                </c:pt>
                <c:pt idx="76">
                  <c:v>5.1000000000001933E-2</c:v>
                </c:pt>
                <c:pt idx="77">
                  <c:v>5.7400000000001228E-2</c:v>
                </c:pt>
                <c:pt idx="78">
                  <c:v>6.1999999999997613E-2</c:v>
                </c:pt>
                <c:pt idx="79">
                  <c:v>6.3800000000000523E-2</c:v>
                </c:pt>
                <c:pt idx="80">
                  <c:v>6.5500000000000114E-2</c:v>
                </c:pt>
                <c:pt idx="81">
                  <c:v>7.0700000000002206E-2</c:v>
                </c:pt>
                <c:pt idx="82">
                  <c:v>7.720000000000482E-2</c:v>
                </c:pt>
                <c:pt idx="83">
                  <c:v>8.3500000000000796E-2</c:v>
                </c:pt>
                <c:pt idx="84">
                  <c:v>8.9700000000007662E-2</c:v>
                </c:pt>
                <c:pt idx="85">
                  <c:v>9.4200000000000728E-2</c:v>
                </c:pt>
                <c:pt idx="86">
                  <c:v>9.570000000000789E-2</c:v>
                </c:pt>
                <c:pt idx="87">
                  <c:v>9.7099999999997522E-2</c:v>
                </c:pt>
                <c:pt idx="88">
                  <c:v>0.10150000000000148</c:v>
                </c:pt>
                <c:pt idx="89">
                  <c:v>0.10710000000000264</c:v>
                </c:pt>
                <c:pt idx="90">
                  <c:v>0.11249999999999716</c:v>
                </c:pt>
                <c:pt idx="91">
                  <c:v>0.11780000000000257</c:v>
                </c:pt>
                <c:pt idx="92">
                  <c:v>0.12160000000000082</c:v>
                </c:pt>
                <c:pt idx="93">
                  <c:v>0.12290000000000134</c:v>
                </c:pt>
                <c:pt idx="94">
                  <c:v>0.12420000000000186</c:v>
                </c:pt>
                <c:pt idx="95">
                  <c:v>0.127900000000011</c:v>
                </c:pt>
                <c:pt idx="96">
                  <c:v>0.13269999999999982</c:v>
                </c:pt>
                <c:pt idx="97">
                  <c:v>0.13739999999999952</c:v>
                </c:pt>
                <c:pt idx="98">
                  <c:v>0.1419000000000068</c:v>
                </c:pt>
                <c:pt idx="99">
                  <c:v>0.14520000000000266</c:v>
                </c:pt>
                <c:pt idx="100">
                  <c:v>0.14630000000001075</c:v>
                </c:pt>
                <c:pt idx="101">
                  <c:v>0.14740000000000464</c:v>
                </c:pt>
                <c:pt idx="102">
                  <c:v>0.15050000000000807</c:v>
                </c:pt>
                <c:pt idx="103">
                  <c:v>0.15460000000000207</c:v>
                </c:pt>
                <c:pt idx="104">
                  <c:v>0.15860000000000696</c:v>
                </c:pt>
                <c:pt idx="105">
                  <c:v>0.16240000000000521</c:v>
                </c:pt>
                <c:pt idx="106">
                  <c:v>0.16519999999999868</c:v>
                </c:pt>
                <c:pt idx="107">
                  <c:v>0.16620000000000346</c:v>
                </c:pt>
                <c:pt idx="108">
                  <c:v>0.16710000000000491</c:v>
                </c:pt>
                <c:pt idx="109">
                  <c:v>0.16980000000000928</c:v>
                </c:pt>
                <c:pt idx="110">
                  <c:v>0.17320000000000846</c:v>
                </c:pt>
                <c:pt idx="111">
                  <c:v>0.17660000000000764</c:v>
                </c:pt>
                <c:pt idx="112">
                  <c:v>0.1799000000000035</c:v>
                </c:pt>
                <c:pt idx="113">
                  <c:v>0.18229999999999791</c:v>
                </c:pt>
                <c:pt idx="114">
                  <c:v>0.18300000000000693</c:v>
                </c:pt>
                <c:pt idx="115">
                  <c:v>0.18380000000000507</c:v>
                </c:pt>
                <c:pt idx="116">
                  <c:v>0.18610000000001037</c:v>
                </c:pt>
                <c:pt idx="117">
                  <c:v>0.18910000000001048</c:v>
                </c:pt>
                <c:pt idx="118">
                  <c:v>0.19190000000000396</c:v>
                </c:pt>
                <c:pt idx="119">
                  <c:v>0.19469999999999743</c:v>
                </c:pt>
                <c:pt idx="120">
                  <c:v>0.19670000000000698</c:v>
                </c:pt>
                <c:pt idx="121">
                  <c:v>0.1974000000000018</c:v>
                </c:pt>
                <c:pt idx="122">
                  <c:v>0.1980000000000075</c:v>
                </c:pt>
                <c:pt idx="123">
                  <c:v>0.20000000000000284</c:v>
                </c:pt>
                <c:pt idx="124">
                  <c:v>0.20250000000000057</c:v>
                </c:pt>
                <c:pt idx="125">
                  <c:v>0.20490000000000919</c:v>
                </c:pt>
                <c:pt idx="126">
                  <c:v>0.20730000000000359</c:v>
                </c:pt>
                <c:pt idx="127">
                  <c:v>0.20900000000000318</c:v>
                </c:pt>
                <c:pt idx="128">
                  <c:v>0.20950000000000557</c:v>
                </c:pt>
                <c:pt idx="129">
                  <c:v>0.21009999999999707</c:v>
                </c:pt>
                <c:pt idx="130">
                  <c:v>0.21180000000001087</c:v>
                </c:pt>
                <c:pt idx="131">
                  <c:v>0.21390000000000953</c:v>
                </c:pt>
                <c:pt idx="132">
                  <c:v>0.21590000000000487</c:v>
                </c:pt>
                <c:pt idx="133">
                  <c:v>0.2179000000000002</c:v>
                </c:pt>
                <c:pt idx="134">
                  <c:v>0.21940000000000737</c:v>
                </c:pt>
                <c:pt idx="135">
                  <c:v>0.21990000000000975</c:v>
                </c:pt>
                <c:pt idx="136">
                  <c:v>0.22039999999999793</c:v>
                </c:pt>
                <c:pt idx="137">
                  <c:v>0.22180000000000177</c:v>
                </c:pt>
                <c:pt idx="138">
                  <c:v>0.22360000000000468</c:v>
                </c:pt>
                <c:pt idx="139">
                  <c:v>0.22530000000000427</c:v>
                </c:pt>
                <c:pt idx="140">
                  <c:v>0.22700000000000387</c:v>
                </c:pt>
                <c:pt idx="141">
                  <c:v>0.22820000000000107</c:v>
                </c:pt>
                <c:pt idx="142">
                  <c:v>0.22870000000000346</c:v>
                </c:pt>
                <c:pt idx="143">
                  <c:v>0.22910000000000252</c:v>
                </c:pt>
                <c:pt idx="144">
                  <c:v>0.23029999999999973</c:v>
                </c:pt>
                <c:pt idx="145">
                  <c:v>0.23180000000000689</c:v>
                </c:pt>
                <c:pt idx="146">
                  <c:v>0.23329999999999984</c:v>
                </c:pt>
                <c:pt idx="147">
                  <c:v>0.23470000000000368</c:v>
                </c:pt>
                <c:pt idx="148">
                  <c:v>0.23579999999999757</c:v>
                </c:pt>
                <c:pt idx="149">
                  <c:v>0.23610000000000753</c:v>
                </c:pt>
                <c:pt idx="150">
                  <c:v>0.23650000000000659</c:v>
                </c:pt>
                <c:pt idx="151">
                  <c:v>0.23749999999999716</c:v>
                </c:pt>
                <c:pt idx="152">
                  <c:v>0.23879999999999768</c:v>
                </c:pt>
                <c:pt idx="153">
                  <c:v>0.2400999999999982</c:v>
                </c:pt>
                <c:pt idx="154">
                  <c:v>0.24130000000000962</c:v>
                </c:pt>
                <c:pt idx="155">
                  <c:v>0.24220000000001107</c:v>
                </c:pt>
                <c:pt idx="156">
                  <c:v>0.24250000000000682</c:v>
                </c:pt>
                <c:pt idx="157">
                  <c:v>0.24280000000000257</c:v>
                </c:pt>
                <c:pt idx="158">
                  <c:v>0.2436000000000007</c:v>
                </c:pt>
                <c:pt idx="159">
                  <c:v>0.2447000000000088</c:v>
                </c:pt>
                <c:pt idx="160">
                  <c:v>0.24580000000000268</c:v>
                </c:pt>
                <c:pt idx="161">
                  <c:v>0.24690000000001078</c:v>
                </c:pt>
                <c:pt idx="162">
                  <c:v>0.24760000000000559</c:v>
                </c:pt>
                <c:pt idx="163">
                  <c:v>0.24790000000000134</c:v>
                </c:pt>
                <c:pt idx="164">
                  <c:v>0.24810000000000798</c:v>
                </c:pt>
                <c:pt idx="165">
                  <c:v>0.24890000000000612</c:v>
                </c:pt>
                <c:pt idx="166">
                  <c:v>0.24980000000000757</c:v>
                </c:pt>
                <c:pt idx="167">
                  <c:v>0.25070000000000903</c:v>
                </c:pt>
                <c:pt idx="168">
                  <c:v>0.25160000000001048</c:v>
                </c:pt>
                <c:pt idx="169">
                  <c:v>0.2523000000000053</c:v>
                </c:pt>
                <c:pt idx="170">
                  <c:v>0.25249999999999773</c:v>
                </c:pt>
                <c:pt idx="171">
                  <c:v>0.25270000000000437</c:v>
                </c:pt>
                <c:pt idx="172">
                  <c:v>0.25330000000001007</c:v>
                </c:pt>
                <c:pt idx="173">
                  <c:v>0.25410000000000821</c:v>
                </c:pt>
                <c:pt idx="174">
                  <c:v>0.25490000000000634</c:v>
                </c:pt>
                <c:pt idx="175">
                  <c:v>0.25570000000000448</c:v>
                </c:pt>
                <c:pt idx="176">
                  <c:v>0.25620000000000687</c:v>
                </c:pt>
                <c:pt idx="177">
                  <c:v>0.2563999999999993</c:v>
                </c:pt>
                <c:pt idx="178">
                  <c:v>0.25660000000000593</c:v>
                </c:pt>
                <c:pt idx="179">
                  <c:v>0.25710000000000832</c:v>
                </c:pt>
                <c:pt idx="180">
                  <c:v>0.25780000000000314</c:v>
                </c:pt>
                <c:pt idx="181">
                  <c:v>0.25849999999999795</c:v>
                </c:pt>
                <c:pt idx="182">
                  <c:v>0.25910000000000366</c:v>
                </c:pt>
                <c:pt idx="183">
                  <c:v>0.25960000000000605</c:v>
                </c:pt>
                <c:pt idx="184">
                  <c:v>0.25970000000000937</c:v>
                </c:pt>
                <c:pt idx="185">
                  <c:v>0.2599000000000018</c:v>
                </c:pt>
                <c:pt idx="186">
                  <c:v>0.26030000000000086</c:v>
                </c:pt>
                <c:pt idx="187">
                  <c:v>0.26090000000000657</c:v>
                </c:pt>
                <c:pt idx="188">
                  <c:v>0.26149999999999807</c:v>
                </c:pt>
                <c:pt idx="189">
                  <c:v>0.26200000000000045</c:v>
                </c:pt>
                <c:pt idx="190">
                  <c:v>0.26239999999999952</c:v>
                </c:pt>
                <c:pt idx="191">
                  <c:v>0.26260000000000616</c:v>
                </c:pt>
                <c:pt idx="192">
                  <c:v>0.26270000000000948</c:v>
                </c:pt>
                <c:pt idx="193">
                  <c:v>0.26310000000000855</c:v>
                </c:pt>
                <c:pt idx="194">
                  <c:v>0.26360000000001094</c:v>
                </c:pt>
                <c:pt idx="195">
                  <c:v>0.26409999999999911</c:v>
                </c:pt>
                <c:pt idx="196">
                  <c:v>0.26449999999999818</c:v>
                </c:pt>
                <c:pt idx="197">
                  <c:v>0.26489999999999725</c:v>
                </c:pt>
                <c:pt idx="198">
                  <c:v>0.26500000000000057</c:v>
                </c:pt>
                <c:pt idx="199">
                  <c:v>0.26510000000000389</c:v>
                </c:pt>
                <c:pt idx="200">
                  <c:v>0.26539999999999964</c:v>
                </c:pt>
                <c:pt idx="201">
                  <c:v>0.26590000000000202</c:v>
                </c:pt>
                <c:pt idx="202">
                  <c:v>0.26630000000000109</c:v>
                </c:pt>
                <c:pt idx="203">
                  <c:v>0.26670000000000016</c:v>
                </c:pt>
                <c:pt idx="204">
                  <c:v>0.26700000000001012</c:v>
                </c:pt>
                <c:pt idx="205">
                  <c:v>0.26709999999999923</c:v>
                </c:pt>
                <c:pt idx="206">
                  <c:v>0.26709999999999923</c:v>
                </c:pt>
                <c:pt idx="207">
                  <c:v>0.26740000000000919</c:v>
                </c:pt>
                <c:pt idx="208">
                  <c:v>0.26780000000000825</c:v>
                </c:pt>
                <c:pt idx="209">
                  <c:v>0.268100000000004</c:v>
                </c:pt>
                <c:pt idx="210">
                  <c:v>0.26850000000000307</c:v>
                </c:pt>
                <c:pt idx="211">
                  <c:v>0.26870000000000971</c:v>
                </c:pt>
                <c:pt idx="212">
                  <c:v>0.26879999999999882</c:v>
                </c:pt>
                <c:pt idx="213">
                  <c:v>0.26890000000000214</c:v>
                </c:pt>
                <c:pt idx="214">
                  <c:v>0.26910000000000878</c:v>
                </c:pt>
                <c:pt idx="215">
                  <c:v>0.26940000000000452</c:v>
                </c:pt>
                <c:pt idx="216">
                  <c:v>0.26970000000000027</c:v>
                </c:pt>
                <c:pt idx="217">
                  <c:v>0.27000000000001023</c:v>
                </c:pt>
                <c:pt idx="218">
                  <c:v>0.27020000000000266</c:v>
                </c:pt>
                <c:pt idx="219">
                  <c:v>0.27030000000000598</c:v>
                </c:pt>
                <c:pt idx="220">
                  <c:v>0.2704000000000093</c:v>
                </c:pt>
                <c:pt idx="221">
                  <c:v>0.27060000000000173</c:v>
                </c:pt>
                <c:pt idx="222">
                  <c:v>0.27080000000000837</c:v>
                </c:pt>
                <c:pt idx="223">
                  <c:v>0.27110000000000412</c:v>
                </c:pt>
                <c:pt idx="224">
                  <c:v>0.27130000000001075</c:v>
                </c:pt>
                <c:pt idx="225">
                  <c:v>0.27150000000000318</c:v>
                </c:pt>
                <c:pt idx="226">
                  <c:v>0.2716000000000065</c:v>
                </c:pt>
                <c:pt idx="227">
                  <c:v>0.2716000000000065</c:v>
                </c:pt>
                <c:pt idx="228">
                  <c:v>0.27179999999999893</c:v>
                </c:pt>
                <c:pt idx="229">
                  <c:v>0.27200000000000557</c:v>
                </c:pt>
                <c:pt idx="230">
                  <c:v>0.27230000000000132</c:v>
                </c:pt>
                <c:pt idx="231">
                  <c:v>0.27250000000000796</c:v>
                </c:pt>
                <c:pt idx="232">
                  <c:v>0.27259999999999707</c:v>
                </c:pt>
                <c:pt idx="233">
                  <c:v>0.27270000000000039</c:v>
                </c:pt>
                <c:pt idx="234">
                  <c:v>0.27270000000000039</c:v>
                </c:pt>
                <c:pt idx="235">
                  <c:v>0.27290000000000703</c:v>
                </c:pt>
                <c:pt idx="236">
                  <c:v>0.27309999999999945</c:v>
                </c:pt>
                <c:pt idx="237">
                  <c:v>0.27330000000000609</c:v>
                </c:pt>
                <c:pt idx="238">
                  <c:v>0.27340000000000941</c:v>
                </c:pt>
                <c:pt idx="239">
                  <c:v>0.27360000000000184</c:v>
                </c:pt>
                <c:pt idx="240">
                  <c:v>0.27370000000000516</c:v>
                </c:pt>
                <c:pt idx="241">
                  <c:v>0.27389999999999759</c:v>
                </c:pt>
                <c:pt idx="242">
                  <c:v>0.27430000000001087</c:v>
                </c:pt>
                <c:pt idx="243">
                  <c:v>0.27479999999999905</c:v>
                </c:pt>
                <c:pt idx="244">
                  <c:v>0.27530000000000143</c:v>
                </c:pt>
                <c:pt idx="245">
                  <c:v>0.2757000000000005</c:v>
                </c:pt>
                <c:pt idx="246">
                  <c:v>0.27590000000000714</c:v>
                </c:pt>
                <c:pt idx="247">
                  <c:v>0.27649999999999864</c:v>
                </c:pt>
                <c:pt idx="248">
                  <c:v>0.27700000000000102</c:v>
                </c:pt>
                <c:pt idx="249">
                  <c:v>0.27760000000000673</c:v>
                </c:pt>
                <c:pt idx="250">
                  <c:v>0.27830000000000155</c:v>
                </c:pt>
                <c:pt idx="251">
                  <c:v>0.27859999999999729</c:v>
                </c:pt>
                <c:pt idx="252">
                  <c:v>0.27880000000000393</c:v>
                </c:pt>
                <c:pt idx="253">
                  <c:v>0.27890000000000725</c:v>
                </c:pt>
                <c:pt idx="254">
                  <c:v>0.27890000000000725</c:v>
                </c:pt>
                <c:pt idx="255">
                  <c:v>0.27890000000000725</c:v>
                </c:pt>
                <c:pt idx="256">
                  <c:v>0.27890000000000725</c:v>
                </c:pt>
                <c:pt idx="257">
                  <c:v>0.27890000000000725</c:v>
                </c:pt>
                <c:pt idx="258">
                  <c:v>0.27900000000001057</c:v>
                </c:pt>
                <c:pt idx="259">
                  <c:v>0.27900000000001057</c:v>
                </c:pt>
                <c:pt idx="260">
                  <c:v>0.27900000000001057</c:v>
                </c:pt>
                <c:pt idx="261">
                  <c:v>0.27900000000001057</c:v>
                </c:pt>
                <c:pt idx="262">
                  <c:v>0.27900000000001057</c:v>
                </c:pt>
                <c:pt idx="263">
                  <c:v>0.27900000000001057</c:v>
                </c:pt>
                <c:pt idx="264">
                  <c:v>0.27900000000001057</c:v>
                </c:pt>
                <c:pt idx="265">
                  <c:v>0.27900000000001057</c:v>
                </c:pt>
                <c:pt idx="266">
                  <c:v>0.27900000000001057</c:v>
                </c:pt>
                <c:pt idx="267">
                  <c:v>0.27900000000001057</c:v>
                </c:pt>
                <c:pt idx="268">
                  <c:v>0.27900000000001057</c:v>
                </c:pt>
                <c:pt idx="269">
                  <c:v>0.27900000000001057</c:v>
                </c:pt>
                <c:pt idx="270">
                  <c:v>0.27900000000001057</c:v>
                </c:pt>
                <c:pt idx="271">
                  <c:v>0.27900000000001057</c:v>
                </c:pt>
                <c:pt idx="272">
                  <c:v>0.27900000000001057</c:v>
                </c:pt>
                <c:pt idx="273">
                  <c:v>0.27900000000001057</c:v>
                </c:pt>
                <c:pt idx="274">
                  <c:v>0.27900000000001057</c:v>
                </c:pt>
                <c:pt idx="275">
                  <c:v>0.27900000000001057</c:v>
                </c:pt>
                <c:pt idx="276">
                  <c:v>0.27900000000001057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'From ID leak (2)'!$J$24</c:f>
              <c:strCache>
                <c:ptCount val="1"/>
                <c:pt idx="0">
                  <c:v>T28485</c:v>
                </c:pt>
              </c:strCache>
            </c:strRef>
          </c:tx>
          <c:marker>
            <c:symbol val="none"/>
          </c:marker>
          <c:xVal>
            <c:numRef>
              <c:f>'From ID leak (2)'!$A$25:$A$301</c:f>
              <c:numCache>
                <c:formatCode>0</c:formatCode>
                <c:ptCount val="277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</c:numCache>
            </c:numRef>
          </c:xVal>
          <c:yVal>
            <c:numRef>
              <c:f>'From ID leak (2)'!$J$25:$J$301</c:f>
              <c:numCache>
                <c:formatCode>General</c:formatCode>
                <c:ptCount val="277"/>
                <c:pt idx="0">
                  <c:v>0</c:v>
                </c:pt>
                <c:pt idx="1">
                  <c:v>0</c:v>
                </c:pt>
                <c:pt idx="2">
                  <c:v>1.0000000000331966E-4</c:v>
                </c:pt>
                <c:pt idx="3">
                  <c:v>1.9999999999242846E-4</c:v>
                </c:pt>
                <c:pt idx="4">
                  <c:v>5.0000000000238742E-4</c:v>
                </c:pt>
                <c:pt idx="5">
                  <c:v>1.0000000000047748E-3</c:v>
                </c:pt>
                <c:pt idx="6">
                  <c:v>1.4000000000038426E-3</c:v>
                </c:pt>
                <c:pt idx="7">
                  <c:v>1.90000000000623E-3</c:v>
                </c:pt>
                <c:pt idx="8">
                  <c:v>2.2000000000019782E-3</c:v>
                </c:pt>
                <c:pt idx="9">
                  <c:v>2.3000000000052978E-3</c:v>
                </c:pt>
                <c:pt idx="10">
                  <c:v>2.3999999999944066E-3</c:v>
                </c:pt>
                <c:pt idx="11">
                  <c:v>2.7000000000043656E-3</c:v>
                </c:pt>
                <c:pt idx="12">
                  <c:v>3.1000000000034333E-3</c:v>
                </c:pt>
                <c:pt idx="13">
                  <c:v>3.5000000000025011E-3</c:v>
                </c:pt>
                <c:pt idx="14">
                  <c:v>3.9000000000015689E-3</c:v>
                </c:pt>
                <c:pt idx="15">
                  <c:v>4.199999999997317E-3</c:v>
                </c:pt>
                <c:pt idx="16">
                  <c:v>4.3000000000006366E-3</c:v>
                </c:pt>
                <c:pt idx="17">
                  <c:v>4.4000000000039563E-3</c:v>
                </c:pt>
                <c:pt idx="18">
                  <c:v>4.5999999999963848E-3</c:v>
                </c:pt>
                <c:pt idx="19">
                  <c:v>4.9999999999954525E-3</c:v>
                </c:pt>
                <c:pt idx="20">
                  <c:v>5.3000000000054115E-3</c:v>
                </c:pt>
                <c:pt idx="21">
                  <c:v>5.7000000000044793E-3</c:v>
                </c:pt>
                <c:pt idx="22">
                  <c:v>5.8999999999969077E-3</c:v>
                </c:pt>
                <c:pt idx="23">
                  <c:v>6.0000000000002274E-3</c:v>
                </c:pt>
                <c:pt idx="24">
                  <c:v>6.100000000003547E-3</c:v>
                </c:pt>
                <c:pt idx="25">
                  <c:v>6.2999999999959755E-3</c:v>
                </c:pt>
                <c:pt idx="26">
                  <c:v>6.6999999999950433E-3</c:v>
                </c:pt>
                <c:pt idx="27">
                  <c:v>7.0000000000050022E-3</c:v>
                </c:pt>
                <c:pt idx="28">
                  <c:v>7.3000000000007503E-3</c:v>
                </c:pt>
                <c:pt idx="29">
                  <c:v>7.4999999999931788E-3</c:v>
                </c:pt>
                <c:pt idx="30">
                  <c:v>7.5999999999964984E-3</c:v>
                </c:pt>
                <c:pt idx="31">
                  <c:v>7.5999999999964984E-3</c:v>
                </c:pt>
                <c:pt idx="32">
                  <c:v>7.8999999999922466E-3</c:v>
                </c:pt>
                <c:pt idx="33">
                  <c:v>8.2000000000022055E-3</c:v>
                </c:pt>
                <c:pt idx="34">
                  <c:v>8.399999999994634E-3</c:v>
                </c:pt>
                <c:pt idx="35">
                  <c:v>8.7000000000045929E-3</c:v>
                </c:pt>
                <c:pt idx="36">
                  <c:v>8.8999999999970214E-3</c:v>
                </c:pt>
                <c:pt idx="37">
                  <c:v>9.0000000000003411E-3</c:v>
                </c:pt>
                <c:pt idx="38">
                  <c:v>9.1000000000036607E-3</c:v>
                </c:pt>
                <c:pt idx="39">
                  <c:v>9.2999999999960892E-3</c:v>
                </c:pt>
                <c:pt idx="40">
                  <c:v>9.5000000000027285E-3</c:v>
                </c:pt>
                <c:pt idx="41">
                  <c:v>9.7999999999984766E-3</c:v>
                </c:pt>
                <c:pt idx="42">
                  <c:v>1.0000000000005116E-2</c:v>
                </c:pt>
                <c:pt idx="43">
                  <c:v>1.0199999999997544E-2</c:v>
                </c:pt>
                <c:pt idx="44">
                  <c:v>1.0300000000000864E-2</c:v>
                </c:pt>
                <c:pt idx="45">
                  <c:v>1.0300000000000864E-2</c:v>
                </c:pt>
                <c:pt idx="46">
                  <c:v>1.0499999999993292E-2</c:v>
                </c:pt>
                <c:pt idx="47">
                  <c:v>1.0800000000003251E-2</c:v>
                </c:pt>
                <c:pt idx="48">
                  <c:v>1.099999999999568E-2</c:v>
                </c:pt>
                <c:pt idx="49">
                  <c:v>1.1200000000002319E-2</c:v>
                </c:pt>
                <c:pt idx="50">
                  <c:v>1.1399999999994748E-2</c:v>
                </c:pt>
                <c:pt idx="51">
                  <c:v>1.1499999999998067E-2</c:v>
                </c:pt>
                <c:pt idx="52">
                  <c:v>1.1499999999998067E-2</c:v>
                </c:pt>
                <c:pt idx="53">
                  <c:v>1.1700000000004707E-2</c:v>
                </c:pt>
                <c:pt idx="54">
                  <c:v>1.1899999999997135E-2</c:v>
                </c:pt>
                <c:pt idx="55">
                  <c:v>1.2199999999992883E-2</c:v>
                </c:pt>
                <c:pt idx="56">
                  <c:v>1.2399999999999523E-2</c:v>
                </c:pt>
                <c:pt idx="57">
                  <c:v>1.2500000000002842E-2</c:v>
                </c:pt>
                <c:pt idx="58">
                  <c:v>1.2600000000006162E-2</c:v>
                </c:pt>
                <c:pt idx="59">
                  <c:v>1.2699999999995271E-2</c:v>
                </c:pt>
                <c:pt idx="60">
                  <c:v>1.279999999999859E-2</c:v>
                </c:pt>
                <c:pt idx="61">
                  <c:v>1.300000000000523E-2</c:v>
                </c:pt>
                <c:pt idx="62">
                  <c:v>1.3199999999997658E-2</c:v>
                </c:pt>
                <c:pt idx="63">
                  <c:v>1.3400000000004297E-2</c:v>
                </c:pt>
                <c:pt idx="64">
                  <c:v>1.3599999999996726E-2</c:v>
                </c:pt>
                <c:pt idx="65">
                  <c:v>1.3700000000000045E-2</c:v>
                </c:pt>
                <c:pt idx="66">
                  <c:v>1.3700000000000045E-2</c:v>
                </c:pt>
                <c:pt idx="67">
                  <c:v>1.3899999999992474E-2</c:v>
                </c:pt>
                <c:pt idx="68">
                  <c:v>1.4099999999999113E-2</c:v>
                </c:pt>
                <c:pt idx="69">
                  <c:v>1.4300000000005753E-2</c:v>
                </c:pt>
                <c:pt idx="70">
                  <c:v>1.4499999999998181E-2</c:v>
                </c:pt>
                <c:pt idx="71">
                  <c:v>1.4600000000001501E-2</c:v>
                </c:pt>
                <c:pt idx="72">
                  <c:v>1.6800000000003479E-2</c:v>
                </c:pt>
                <c:pt idx="73">
                  <c:v>1.8799999999998818E-2</c:v>
                </c:pt>
                <c:pt idx="74">
                  <c:v>2.3600000000001842E-2</c:v>
                </c:pt>
                <c:pt idx="75">
                  <c:v>2.8700000000000614E-2</c:v>
                </c:pt>
                <c:pt idx="76">
                  <c:v>3.310000000000457E-2</c:v>
                </c:pt>
                <c:pt idx="77">
                  <c:v>3.7000000000006139E-2</c:v>
                </c:pt>
                <c:pt idx="78">
                  <c:v>3.9799999999999613E-2</c:v>
                </c:pt>
                <c:pt idx="79">
                  <c:v>4.0800000000004388E-2</c:v>
                </c:pt>
                <c:pt idx="80">
                  <c:v>4.1899999999998272E-2</c:v>
                </c:pt>
                <c:pt idx="81">
                  <c:v>4.4899999999998386E-2</c:v>
                </c:pt>
                <c:pt idx="82">
                  <c:v>4.8699999999996635E-2</c:v>
                </c:pt>
                <c:pt idx="83">
                  <c:v>5.2400000000005775E-2</c:v>
                </c:pt>
                <c:pt idx="84">
                  <c:v>5.6100000000000705E-2</c:v>
                </c:pt>
                <c:pt idx="85">
                  <c:v>5.880000000000507E-2</c:v>
                </c:pt>
                <c:pt idx="86">
                  <c:v>5.9699999999992315E-2</c:v>
                </c:pt>
                <c:pt idx="87">
                  <c:v>6.059999999999377E-2</c:v>
                </c:pt>
                <c:pt idx="88">
                  <c:v>6.3299999999998136E-2</c:v>
                </c:pt>
                <c:pt idx="89">
                  <c:v>6.6800000000000637E-2</c:v>
                </c:pt>
                <c:pt idx="90">
                  <c:v>7.0300000000003138E-2</c:v>
                </c:pt>
                <c:pt idx="91">
                  <c:v>7.3800000000005639E-2</c:v>
                </c:pt>
                <c:pt idx="92">
                  <c:v>7.6300000000003365E-2</c:v>
                </c:pt>
                <c:pt idx="93">
                  <c:v>7.720000000000482E-2</c:v>
                </c:pt>
                <c:pt idx="94">
                  <c:v>7.8000000000002956E-2</c:v>
                </c:pt>
                <c:pt idx="95">
                  <c:v>8.0600000000004002E-2</c:v>
                </c:pt>
                <c:pt idx="96">
                  <c:v>8.3899999999999864E-2</c:v>
                </c:pt>
                <c:pt idx="97">
                  <c:v>8.7199999999995725E-2</c:v>
                </c:pt>
                <c:pt idx="98">
                  <c:v>9.0400000000002478E-2</c:v>
                </c:pt>
                <c:pt idx="99">
                  <c:v>9.2799999999996885E-2</c:v>
                </c:pt>
                <c:pt idx="100">
                  <c:v>9.3599999999995021E-2</c:v>
                </c:pt>
                <c:pt idx="101">
                  <c:v>9.4399999999993156E-2</c:v>
                </c:pt>
                <c:pt idx="102">
                  <c:v>9.6699999999998454E-2</c:v>
                </c:pt>
                <c:pt idx="103">
                  <c:v>9.9800000000001887E-2</c:v>
                </c:pt>
                <c:pt idx="104">
                  <c:v>0.102800000000002</c:v>
                </c:pt>
                <c:pt idx="105">
                  <c:v>0.10580000000000211</c:v>
                </c:pt>
                <c:pt idx="106">
                  <c:v>0.10800000000000409</c:v>
                </c:pt>
                <c:pt idx="107">
                  <c:v>0.10869999999999891</c:v>
                </c:pt>
                <c:pt idx="108">
                  <c:v>0.10939999999999372</c:v>
                </c:pt>
                <c:pt idx="109">
                  <c:v>0.11149999999999238</c:v>
                </c:pt>
                <c:pt idx="110">
                  <c:v>0.11430000000000007</c:v>
                </c:pt>
                <c:pt idx="111">
                  <c:v>0.11700000000000443</c:v>
                </c:pt>
                <c:pt idx="112">
                  <c:v>0.11969999999999459</c:v>
                </c:pt>
                <c:pt idx="113">
                  <c:v>0.12170000000000414</c:v>
                </c:pt>
                <c:pt idx="114">
                  <c:v>0.12229999999999563</c:v>
                </c:pt>
                <c:pt idx="115">
                  <c:v>0.12300000000000466</c:v>
                </c:pt>
                <c:pt idx="116">
                  <c:v>0.12489999999999668</c:v>
                </c:pt>
                <c:pt idx="117">
                  <c:v>0.12739999999999441</c:v>
                </c:pt>
                <c:pt idx="118">
                  <c:v>0.12980000000000302</c:v>
                </c:pt>
                <c:pt idx="119">
                  <c:v>0.13209999999999411</c:v>
                </c:pt>
                <c:pt idx="120">
                  <c:v>0.13389999999999702</c:v>
                </c:pt>
                <c:pt idx="121">
                  <c:v>0.13450000000000273</c:v>
                </c:pt>
                <c:pt idx="122">
                  <c:v>0.13500000000000512</c:v>
                </c:pt>
                <c:pt idx="123">
                  <c:v>0.13670000000000471</c:v>
                </c:pt>
                <c:pt idx="124">
                  <c:v>0.13889999999999247</c:v>
                </c:pt>
                <c:pt idx="125">
                  <c:v>0.14100000000000534</c:v>
                </c:pt>
                <c:pt idx="126">
                  <c:v>0.143100000000004</c:v>
                </c:pt>
                <c:pt idx="127">
                  <c:v>0.14459999999999695</c:v>
                </c:pt>
                <c:pt idx="128">
                  <c:v>0.14509999999999934</c:v>
                </c:pt>
                <c:pt idx="129">
                  <c:v>0.14560000000000173</c:v>
                </c:pt>
                <c:pt idx="130">
                  <c:v>0.14709999999999468</c:v>
                </c:pt>
                <c:pt idx="131">
                  <c:v>0.14900000000000091</c:v>
                </c:pt>
                <c:pt idx="132">
                  <c:v>0.15089999999999293</c:v>
                </c:pt>
                <c:pt idx="133">
                  <c:v>0.15269999999999584</c:v>
                </c:pt>
                <c:pt idx="134">
                  <c:v>0.15399999999999636</c:v>
                </c:pt>
                <c:pt idx="135">
                  <c:v>0.15449999999999875</c:v>
                </c:pt>
                <c:pt idx="136">
                  <c:v>0.15489999999999782</c:v>
                </c:pt>
                <c:pt idx="137">
                  <c:v>0.15619999999999834</c:v>
                </c:pt>
                <c:pt idx="138">
                  <c:v>0.15789999999999793</c:v>
                </c:pt>
                <c:pt idx="139">
                  <c:v>0.1594999999999942</c:v>
                </c:pt>
                <c:pt idx="140">
                  <c:v>0.16110000000000468</c:v>
                </c:pt>
                <c:pt idx="141">
                  <c:v>0.16219999999999857</c:v>
                </c:pt>
                <c:pt idx="142">
                  <c:v>0.16259999999999764</c:v>
                </c:pt>
                <c:pt idx="143">
                  <c:v>0.1629999999999967</c:v>
                </c:pt>
                <c:pt idx="144">
                  <c:v>0.1641000000000048</c:v>
                </c:pt>
                <c:pt idx="145">
                  <c:v>0.16559999999999775</c:v>
                </c:pt>
                <c:pt idx="146">
                  <c:v>0.16700000000000159</c:v>
                </c:pt>
                <c:pt idx="147">
                  <c:v>0.16830000000000211</c:v>
                </c:pt>
                <c:pt idx="148">
                  <c:v>0.16929999999999268</c:v>
                </c:pt>
                <c:pt idx="149">
                  <c:v>0.16960000000000264</c:v>
                </c:pt>
                <c:pt idx="150">
                  <c:v>0.17000000000000171</c:v>
                </c:pt>
                <c:pt idx="151">
                  <c:v>0.17090000000000316</c:v>
                </c:pt>
                <c:pt idx="152">
                  <c:v>0.17220000000000368</c:v>
                </c:pt>
                <c:pt idx="153">
                  <c:v>0.17340000000000089</c:v>
                </c:pt>
                <c:pt idx="154">
                  <c:v>0.17459999999999809</c:v>
                </c:pt>
                <c:pt idx="155">
                  <c:v>0.17539999999999623</c:v>
                </c:pt>
                <c:pt idx="156">
                  <c:v>0.17570000000000618</c:v>
                </c:pt>
                <c:pt idx="157">
                  <c:v>0.17600000000000193</c:v>
                </c:pt>
                <c:pt idx="158">
                  <c:v>0.17680000000000007</c:v>
                </c:pt>
                <c:pt idx="159">
                  <c:v>0.17789999999999395</c:v>
                </c:pt>
                <c:pt idx="160">
                  <c:v>0.17889999999999873</c:v>
                </c:pt>
                <c:pt idx="161">
                  <c:v>0.1799000000000035</c:v>
                </c:pt>
                <c:pt idx="162">
                  <c:v>0.18070000000000164</c:v>
                </c:pt>
                <c:pt idx="163">
                  <c:v>0.18089999999999407</c:v>
                </c:pt>
                <c:pt idx="164">
                  <c:v>0.18120000000000402</c:v>
                </c:pt>
                <c:pt idx="165">
                  <c:v>0.18189999999999884</c:v>
                </c:pt>
                <c:pt idx="166">
                  <c:v>0.1828000000000003</c:v>
                </c:pt>
                <c:pt idx="167">
                  <c:v>0.18370000000000175</c:v>
                </c:pt>
                <c:pt idx="168">
                  <c:v>0.18460000000000321</c:v>
                </c:pt>
                <c:pt idx="169">
                  <c:v>0.1851999999999947</c:v>
                </c:pt>
                <c:pt idx="170">
                  <c:v>0.18540000000000134</c:v>
                </c:pt>
                <c:pt idx="171">
                  <c:v>0.18559999999999377</c:v>
                </c:pt>
                <c:pt idx="172">
                  <c:v>0.18619999999999948</c:v>
                </c:pt>
                <c:pt idx="173">
                  <c:v>0.18699999999999761</c:v>
                </c:pt>
                <c:pt idx="174">
                  <c:v>0.18779999999999575</c:v>
                </c:pt>
                <c:pt idx="175">
                  <c:v>0.18850000000000477</c:v>
                </c:pt>
                <c:pt idx="176">
                  <c:v>0.18909999999999627</c:v>
                </c:pt>
                <c:pt idx="177">
                  <c:v>0.18919999999999959</c:v>
                </c:pt>
                <c:pt idx="178">
                  <c:v>0.18940000000000623</c:v>
                </c:pt>
                <c:pt idx="179">
                  <c:v>0.18989999999999441</c:v>
                </c:pt>
                <c:pt idx="180">
                  <c:v>0.19060000000000343</c:v>
                </c:pt>
                <c:pt idx="181">
                  <c:v>0.19129999999999825</c:v>
                </c:pt>
                <c:pt idx="182">
                  <c:v>0.19190000000000396</c:v>
                </c:pt>
                <c:pt idx="183">
                  <c:v>0.19240000000000634</c:v>
                </c:pt>
                <c:pt idx="184">
                  <c:v>0.19249999999999545</c:v>
                </c:pt>
                <c:pt idx="185">
                  <c:v>0.19270000000000209</c:v>
                </c:pt>
                <c:pt idx="186">
                  <c:v>0.19310000000000116</c:v>
                </c:pt>
                <c:pt idx="187">
                  <c:v>0.19369999999999266</c:v>
                </c:pt>
                <c:pt idx="188">
                  <c:v>0.19429999999999836</c:v>
                </c:pt>
                <c:pt idx="189">
                  <c:v>0.19480000000000075</c:v>
                </c:pt>
                <c:pt idx="190">
                  <c:v>0.19519999999999982</c:v>
                </c:pt>
                <c:pt idx="191">
                  <c:v>0.19530000000000314</c:v>
                </c:pt>
                <c:pt idx="192">
                  <c:v>0.19549999999999557</c:v>
                </c:pt>
                <c:pt idx="193">
                  <c:v>0.19589999999999463</c:v>
                </c:pt>
                <c:pt idx="194">
                  <c:v>0.19639999999999702</c:v>
                </c:pt>
                <c:pt idx="195">
                  <c:v>0.19679999999999609</c:v>
                </c:pt>
                <c:pt idx="196">
                  <c:v>0.19729999999999848</c:v>
                </c:pt>
                <c:pt idx="197">
                  <c:v>0.19759999999999422</c:v>
                </c:pt>
                <c:pt idx="198">
                  <c:v>0.19769999999999754</c:v>
                </c:pt>
                <c:pt idx="199">
                  <c:v>0.19790000000000418</c:v>
                </c:pt>
                <c:pt idx="200">
                  <c:v>0.19819999999999993</c:v>
                </c:pt>
                <c:pt idx="201">
                  <c:v>0.198599999999999</c:v>
                </c:pt>
                <c:pt idx="202">
                  <c:v>0.19899999999999807</c:v>
                </c:pt>
                <c:pt idx="203">
                  <c:v>0.19939999999999714</c:v>
                </c:pt>
                <c:pt idx="204">
                  <c:v>0.19969999999999288</c:v>
                </c:pt>
                <c:pt idx="205">
                  <c:v>0.1997999999999962</c:v>
                </c:pt>
                <c:pt idx="206">
                  <c:v>0.19989999999999952</c:v>
                </c:pt>
                <c:pt idx="207">
                  <c:v>0.20019999999999527</c:v>
                </c:pt>
                <c:pt idx="208">
                  <c:v>0.20050000000000523</c:v>
                </c:pt>
                <c:pt idx="209">
                  <c:v>0.2009000000000043</c:v>
                </c:pt>
                <c:pt idx="210">
                  <c:v>0.20120000000000005</c:v>
                </c:pt>
                <c:pt idx="211">
                  <c:v>0.20149999999999579</c:v>
                </c:pt>
                <c:pt idx="212">
                  <c:v>0.20159999999999911</c:v>
                </c:pt>
                <c:pt idx="213">
                  <c:v>0.20159999999999911</c:v>
                </c:pt>
                <c:pt idx="214">
                  <c:v>0.20189999999999486</c:v>
                </c:pt>
                <c:pt idx="215">
                  <c:v>0.20220000000000482</c:v>
                </c:pt>
                <c:pt idx="216">
                  <c:v>0.20250000000000057</c:v>
                </c:pt>
                <c:pt idx="217">
                  <c:v>0.20279999999999632</c:v>
                </c:pt>
                <c:pt idx="218">
                  <c:v>0.20300000000000296</c:v>
                </c:pt>
                <c:pt idx="219">
                  <c:v>0.20300000000000296</c:v>
                </c:pt>
                <c:pt idx="220">
                  <c:v>0.20310000000000628</c:v>
                </c:pt>
                <c:pt idx="221">
                  <c:v>0.2032999999999987</c:v>
                </c:pt>
                <c:pt idx="222">
                  <c:v>0.20359999999999445</c:v>
                </c:pt>
                <c:pt idx="223">
                  <c:v>0.20380000000000109</c:v>
                </c:pt>
                <c:pt idx="224">
                  <c:v>0.20409999999999684</c:v>
                </c:pt>
                <c:pt idx="225">
                  <c:v>0.20430000000000348</c:v>
                </c:pt>
                <c:pt idx="226">
                  <c:v>0.20430000000000348</c:v>
                </c:pt>
                <c:pt idx="227">
                  <c:v>0.20439999999999259</c:v>
                </c:pt>
                <c:pt idx="228">
                  <c:v>0.20459999999999923</c:v>
                </c:pt>
                <c:pt idx="229">
                  <c:v>0.20480000000000587</c:v>
                </c:pt>
                <c:pt idx="230">
                  <c:v>0.20499999999999829</c:v>
                </c:pt>
                <c:pt idx="231">
                  <c:v>0.20520000000000493</c:v>
                </c:pt>
                <c:pt idx="232">
                  <c:v>0.20539999999999736</c:v>
                </c:pt>
                <c:pt idx="233">
                  <c:v>0.20539999999999736</c:v>
                </c:pt>
                <c:pt idx="234">
                  <c:v>0.20550000000000068</c:v>
                </c:pt>
                <c:pt idx="235">
                  <c:v>0.205600000000004</c:v>
                </c:pt>
                <c:pt idx="236">
                  <c:v>0.20579999999999643</c:v>
                </c:pt>
                <c:pt idx="237">
                  <c:v>0.20600000000000307</c:v>
                </c:pt>
                <c:pt idx="238">
                  <c:v>0.2061999999999955</c:v>
                </c:pt>
                <c:pt idx="239">
                  <c:v>0.20629999999999882</c:v>
                </c:pt>
                <c:pt idx="240">
                  <c:v>0.20650000000000546</c:v>
                </c:pt>
                <c:pt idx="241">
                  <c:v>0.20659999999999457</c:v>
                </c:pt>
                <c:pt idx="242">
                  <c:v>0.20699999999999363</c:v>
                </c:pt>
                <c:pt idx="243">
                  <c:v>0.20759999999999934</c:v>
                </c:pt>
                <c:pt idx="244">
                  <c:v>0.20799999999999841</c:v>
                </c:pt>
                <c:pt idx="245">
                  <c:v>0.20839999999999748</c:v>
                </c:pt>
                <c:pt idx="246">
                  <c:v>0.20869999999999322</c:v>
                </c:pt>
                <c:pt idx="247">
                  <c:v>0.20919999999999561</c:v>
                </c:pt>
                <c:pt idx="248">
                  <c:v>0.209699999999998</c:v>
                </c:pt>
                <c:pt idx="249">
                  <c:v>0.21039999999999281</c:v>
                </c:pt>
                <c:pt idx="250">
                  <c:v>0.21099999999999852</c:v>
                </c:pt>
                <c:pt idx="251">
                  <c:v>0.21129999999999427</c:v>
                </c:pt>
                <c:pt idx="252">
                  <c:v>0.21150000000000091</c:v>
                </c:pt>
                <c:pt idx="253">
                  <c:v>0.21160000000000423</c:v>
                </c:pt>
                <c:pt idx="254">
                  <c:v>0.21160000000000423</c:v>
                </c:pt>
                <c:pt idx="255">
                  <c:v>0.21160000000000423</c:v>
                </c:pt>
                <c:pt idx="256">
                  <c:v>0.21169999999999334</c:v>
                </c:pt>
                <c:pt idx="257">
                  <c:v>0.21169999999999334</c:v>
                </c:pt>
                <c:pt idx="258">
                  <c:v>0.21169999999999334</c:v>
                </c:pt>
                <c:pt idx="259">
                  <c:v>0.21169999999999334</c:v>
                </c:pt>
                <c:pt idx="260">
                  <c:v>0.21169999999999334</c:v>
                </c:pt>
                <c:pt idx="261">
                  <c:v>0.21169999999999334</c:v>
                </c:pt>
                <c:pt idx="262">
                  <c:v>0.21169999999999334</c:v>
                </c:pt>
                <c:pt idx="263">
                  <c:v>0.21169999999999334</c:v>
                </c:pt>
                <c:pt idx="264">
                  <c:v>0.21169999999999334</c:v>
                </c:pt>
                <c:pt idx="265">
                  <c:v>0.21169999999999334</c:v>
                </c:pt>
                <c:pt idx="266">
                  <c:v>0.21169999999999334</c:v>
                </c:pt>
                <c:pt idx="267">
                  <c:v>0.21169999999999334</c:v>
                </c:pt>
                <c:pt idx="268">
                  <c:v>0.21169999999999334</c:v>
                </c:pt>
                <c:pt idx="269">
                  <c:v>0.21169999999999334</c:v>
                </c:pt>
                <c:pt idx="270">
                  <c:v>0.21169999999999334</c:v>
                </c:pt>
                <c:pt idx="271">
                  <c:v>0.21169999999999334</c:v>
                </c:pt>
                <c:pt idx="272">
                  <c:v>0.21169999999999334</c:v>
                </c:pt>
                <c:pt idx="273">
                  <c:v>0.21169999999999334</c:v>
                </c:pt>
                <c:pt idx="274">
                  <c:v>0.21169999999999334</c:v>
                </c:pt>
                <c:pt idx="275">
                  <c:v>0.21169999999999334</c:v>
                </c:pt>
                <c:pt idx="276">
                  <c:v>0.21169999999999334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938176"/>
        <c:axId val="85940096"/>
      </c:scatterChart>
      <c:valAx>
        <c:axId val="85938176"/>
        <c:scaling>
          <c:orientation val="minMax"/>
          <c:max val="10000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Time, seconds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85940096"/>
        <c:crosses val="autoZero"/>
        <c:crossBetween val="midCat"/>
      </c:valAx>
      <c:valAx>
        <c:axId val="85940096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 change, Deg 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5938176"/>
        <c:crossesAt val="1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3122-EAF5-42E4-8FF4-80A65897AD71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65A2-95D0-461F-BF23-CC800DC210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2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7918725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Calorimeter Transient Analysis </a:t>
            </a:r>
            <a:r>
              <a:rPr lang="en-US" sz="3200" dirty="0" smtClean="0"/>
              <a:t>for </a:t>
            </a:r>
            <a:r>
              <a:rPr lang="en-US" sz="3200" dirty="0" smtClean="0"/>
              <a:t>Steady State with ID Heat Leak and </a:t>
            </a:r>
            <a:r>
              <a:rPr lang="en-US" sz="3200" dirty="0"/>
              <a:t>m</a:t>
            </a:r>
            <a:r>
              <a:rPr lang="en-US" sz="3200" dirty="0" smtClean="0"/>
              <a:t>ini-</a:t>
            </a:r>
            <a:r>
              <a:rPr lang="en-US" sz="3200" dirty="0" err="1" smtClean="0"/>
              <a:t>FCal</a:t>
            </a:r>
            <a:r>
              <a:rPr lang="en-US" sz="3200" dirty="0" smtClean="0"/>
              <a:t> </a:t>
            </a:r>
            <a:r>
              <a:rPr lang="en-US" sz="3200" dirty="0" smtClean="0"/>
              <a:t>Analysis with 88.5°K Coolant in the Cooling Coil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25,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Brian </a:t>
            </a:r>
            <a:r>
              <a:rPr lang="en-US" dirty="0" err="1" smtClean="0"/>
              <a:t>Cuerden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Temperatures, ID Heat Leak Only</a:t>
            </a:r>
            <a:endParaRPr lang="en-US" dirty="0"/>
          </a:p>
        </p:txBody>
      </p:sp>
      <p:pic>
        <p:nvPicPr>
          <p:cNvPr id="4" name="Picture 3" descr="idleak000.bmp"/>
          <p:cNvPicPr>
            <a:picLocks noChangeAspect="1"/>
          </p:cNvPicPr>
          <p:nvPr/>
        </p:nvPicPr>
        <p:blipFill>
          <a:blip r:embed="rId2" cstate="print"/>
          <a:srcRect l="8194" t="2839" r="7820" b="5606"/>
          <a:stretch>
            <a:fillRect/>
          </a:stretch>
        </p:blipFill>
        <p:spPr>
          <a:xfrm>
            <a:off x="2498130" y="1355130"/>
            <a:ext cx="6298420" cy="49542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285" y="2008014"/>
            <a:ext cx="1267365" cy="369332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Fcal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1883650" y="2192680"/>
            <a:ext cx="998530" cy="8417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4690" y="5003605"/>
            <a:ext cx="1267365" cy="369332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Fcal</a:t>
            </a:r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922055" y="4811580"/>
            <a:ext cx="2496325" cy="38405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3181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Steady State Results</a:t>
            </a:r>
            <a:br>
              <a:rPr lang="en-US" dirty="0" smtClean="0"/>
            </a:br>
            <a:r>
              <a:rPr lang="en-US" sz="2200" dirty="0" smtClean="0"/>
              <a:t>Nominal heat load, 20% </a:t>
            </a:r>
            <a:r>
              <a:rPr lang="en-US" sz="2200" dirty="0" err="1" smtClean="0"/>
              <a:t>Ohmic</a:t>
            </a:r>
            <a:r>
              <a:rPr lang="en-US" sz="2200" dirty="0" smtClean="0"/>
              <a:t> Heating, 10 W ID heat load</a:t>
            </a:r>
            <a:endParaRPr lang="en-US" sz="2200" dirty="0"/>
          </a:p>
        </p:txBody>
      </p:sp>
      <p:pic>
        <p:nvPicPr>
          <p:cNvPr id="4" name="Picture 3" descr="ph3c000.bmp"/>
          <p:cNvPicPr>
            <a:picLocks noChangeAspect="1"/>
          </p:cNvPicPr>
          <p:nvPr/>
        </p:nvPicPr>
        <p:blipFill>
          <a:blip r:embed="rId2" cstate="print"/>
          <a:srcRect l="7580" t="10419" r="7160" b="12747"/>
          <a:stretch>
            <a:fillRect/>
          </a:stretch>
        </p:blipFill>
        <p:spPr>
          <a:xfrm>
            <a:off x="2344510" y="1585560"/>
            <a:ext cx="6644065" cy="43202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830" y="2852925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2481  90.499°K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93830" y="2507280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2489  90.483°K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3830" y="2161635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2495  90.454°K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55425" y="1854395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2496  90.449°K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5425" y="1508750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2500  90.271°K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45245" y="1662370"/>
            <a:ext cx="806505" cy="192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806840" y="2008015"/>
            <a:ext cx="882095" cy="1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45245" y="2353660"/>
            <a:ext cx="806505" cy="345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45245" y="2622495"/>
            <a:ext cx="844910" cy="307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83650" y="2968140"/>
            <a:ext cx="768100" cy="499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0640" y="3928265"/>
            <a:ext cx="21122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Radial Coordinates:</a:t>
            </a:r>
          </a:p>
          <a:p>
            <a:r>
              <a:rPr lang="en-US" dirty="0" smtClean="0"/>
              <a:t>Node	  mm</a:t>
            </a:r>
          </a:p>
          <a:p>
            <a:r>
              <a:rPr lang="en-US" dirty="0" smtClean="0"/>
              <a:t>2500	452.3	</a:t>
            </a:r>
          </a:p>
          <a:p>
            <a:r>
              <a:rPr lang="en-US" dirty="0" smtClean="0"/>
              <a:t>2496	440.0</a:t>
            </a:r>
          </a:p>
          <a:p>
            <a:r>
              <a:rPr lang="en-US" dirty="0" smtClean="0"/>
              <a:t>2495	380.8</a:t>
            </a:r>
          </a:p>
          <a:p>
            <a:r>
              <a:rPr lang="en-US" dirty="0" smtClean="0"/>
              <a:t>2489	161.1</a:t>
            </a:r>
          </a:p>
          <a:p>
            <a:r>
              <a:rPr lang="en-US" dirty="0" smtClean="0"/>
              <a:t>2481	  70.0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3830" y="3198570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4463  90.499°K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32235" y="3544215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4023  90.492°K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22055" y="3313785"/>
            <a:ext cx="960125" cy="3840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922055" y="3697836"/>
            <a:ext cx="921720" cy="49926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05370" y="1431940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15485  90.484°K 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879240" y="1393535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28485  90.442°K </a:t>
            </a:r>
            <a:endParaRPr lang="en-US" sz="1400" dirty="0"/>
          </a:p>
        </p:txBody>
      </p:sp>
      <p:cxnSp>
        <p:nvCxnSpPr>
          <p:cNvPr id="33" name="Straight Arrow Connector 32"/>
          <p:cNvCxnSpPr>
            <a:stCxn id="30" idx="2"/>
          </p:cNvCxnSpPr>
          <p:nvPr/>
        </p:nvCxnSpPr>
        <p:spPr>
          <a:xfrm>
            <a:off x="3784698" y="1739717"/>
            <a:ext cx="134417" cy="153566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956050" y="1662370"/>
            <a:ext cx="806505" cy="168982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68435" y="5934670"/>
            <a:ext cx="7104925" cy="923330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Nodes 4463 and 4023 are at thermocouple locations/ max temp locations</a:t>
            </a:r>
          </a:p>
          <a:p>
            <a:r>
              <a:rPr lang="en-US" dirty="0" smtClean="0"/>
              <a:t>Node 15485 is in Fcal2 and 28485 in Fcal3 near the ID</a:t>
            </a:r>
          </a:p>
          <a:p>
            <a:r>
              <a:rPr lang="en-US" dirty="0" smtClean="0"/>
              <a:t>The plotted Temps are steady state, Listed values are at 600,000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Nominal Heat Loads, Full Calorimeter (not half)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536535" y="4158695"/>
          <a:ext cx="4220836" cy="2189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nary Worksheet" r:id="rId3" imgW="2308880" imgH="1196286" progId="Excel.SheetBinaryMacroEnabled.12">
                  <p:embed/>
                </p:oleObj>
              </mc:Choice>
              <mc:Fallback>
                <p:oleObj name="Binary Worksheet" r:id="rId3" imgW="2308880" imgH="1196286" progId="Excel.SheetBinaryMacroEnabled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535" y="4158695"/>
                        <a:ext cx="4220836" cy="2189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600201"/>
            <a:ext cx="7916895" cy="22896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FEM loads are taken from FEA results</a:t>
            </a:r>
          </a:p>
          <a:p>
            <a:r>
              <a:rPr lang="en-US" sz="2400" dirty="0" smtClean="0"/>
              <a:t>Integrated heat loads are the specified heat loads integrated over the volume specified.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ID heat leak is an additional 13.69 W</a:t>
            </a:r>
          </a:p>
          <a:p>
            <a:pPr marL="342900" lvl="1" indent="-34290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 Change After Normal Beam Power is Applied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768435" y="1700775"/>
          <a:ext cx="6067990" cy="414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 Change after a step application of nominal power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45980" y="1662369"/>
          <a:ext cx="6067990" cy="364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550" y="5157225"/>
            <a:ext cx="7604190" cy="923330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T4023 and T4463 are at temperature sensor locations in Fcal1</a:t>
            </a:r>
          </a:p>
          <a:p>
            <a:r>
              <a:rPr lang="en-US" dirty="0" smtClean="0"/>
              <a:t>T15485 is in FCal2 near the ID</a:t>
            </a:r>
          </a:p>
          <a:p>
            <a:r>
              <a:rPr lang="en-US" dirty="0" smtClean="0"/>
              <a:t>T28485 is in Fcal3 near the 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Mini-F-Cal Temperatures at 7.5x nominal power with 24 6x44mm straps to the LN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tube</a:t>
            </a:r>
            <a:endParaRPr lang="en-US" sz="2800" dirty="0"/>
          </a:p>
        </p:txBody>
      </p:sp>
      <p:pic>
        <p:nvPicPr>
          <p:cNvPr id="4" name="Picture 3" descr="mfcex000.bmp"/>
          <p:cNvPicPr>
            <a:picLocks noChangeAspect="1"/>
          </p:cNvPicPr>
          <p:nvPr/>
        </p:nvPicPr>
        <p:blipFill>
          <a:blip r:embed="rId2" cstate="print"/>
          <a:srcRect l="12620" t="9479" r="8840" b="9612"/>
          <a:stretch>
            <a:fillRect/>
          </a:stretch>
        </p:blipFill>
        <p:spPr>
          <a:xfrm>
            <a:off x="424260" y="1815990"/>
            <a:ext cx="6096725" cy="4531790"/>
          </a:xfrm>
          <a:prstGeom prst="rect">
            <a:avLst/>
          </a:prstGeom>
        </p:spPr>
      </p:pic>
      <p:pic>
        <p:nvPicPr>
          <p:cNvPr id="5" name="Picture 4" descr="mfcx000.bmp"/>
          <p:cNvPicPr>
            <a:picLocks noChangeAspect="1"/>
          </p:cNvPicPr>
          <p:nvPr/>
        </p:nvPicPr>
        <p:blipFill>
          <a:blip r:embed="rId3" cstate="print"/>
          <a:srcRect l="22700" t="13970" r="30260" b="6285"/>
          <a:stretch>
            <a:fillRect/>
          </a:stretch>
        </p:blipFill>
        <p:spPr>
          <a:xfrm>
            <a:off x="6607465" y="1508750"/>
            <a:ext cx="2112275" cy="25837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00225" y="4312315"/>
            <a:ext cx="2304300" cy="1477328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Max Temp is 92.1°K</a:t>
            </a:r>
          </a:p>
          <a:p>
            <a:r>
              <a:rPr lang="en-US" dirty="0" smtClean="0"/>
              <a:t>LN</a:t>
            </a:r>
            <a:r>
              <a:rPr lang="en-US" baseline="-25000" dirty="0" smtClean="0"/>
              <a:t>2</a:t>
            </a:r>
            <a:r>
              <a:rPr lang="en-US" dirty="0" smtClean="0"/>
              <a:t> tube is 88.5°K</a:t>
            </a:r>
          </a:p>
          <a:p>
            <a:endParaRPr lang="en-US" dirty="0"/>
          </a:p>
          <a:p>
            <a:r>
              <a:rPr lang="en-US" dirty="0" smtClean="0"/>
              <a:t>Max Temp at nominal power is 89.0°K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Mini-F-Cal Performance with Fewer/Smaller Straps=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69170" y="1892800"/>
          <a:ext cx="6048340" cy="213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Binary Worksheet" r:id="rId3" imgW="3939619" imgH="1394514" progId="Excel.SheetBinaryMacroEnabled.12">
                  <p:embed/>
                </p:oleObj>
              </mc:Choice>
              <mc:Fallback>
                <p:oleObj name="Binary Worksheet" r:id="rId3" imgW="3939619" imgH="1394514" progId="Excel.SheetBinaryMacroEnabled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170" y="1892800"/>
                        <a:ext cx="6048340" cy="2139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FFC000"/>
        </a:solidFill>
        <a:ln w="31750">
          <a:solidFill>
            <a:schemeClr val="tx1"/>
          </a:solidFill>
        </a:ln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252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Binary Worksheet</vt:lpstr>
      <vt:lpstr>Calorimeter Transient Analysis for Steady State with ID Heat Leak and mini-FCal Analysis with 88.5°K Coolant in the Cooling Coil</vt:lpstr>
      <vt:lpstr>Steady State Temperatures, ID Heat Leak Only</vt:lpstr>
      <vt:lpstr>Steady State Results Nominal heat load, 20% Ohmic Heating, 10 W ID heat load</vt:lpstr>
      <vt:lpstr>Nominal Heat Loads, Full Calorimeter (not half)</vt:lpstr>
      <vt:lpstr>Temperature Change After Normal Beam Power is Applied</vt:lpstr>
      <vt:lpstr>Temperature Change after a step application of nominal power</vt:lpstr>
      <vt:lpstr>Mini-F-Cal Temperatures at 7.5x nominal power with 24 6x44mm straps to the LN2 tube</vt:lpstr>
      <vt:lpstr>Mini-F-Cal Performance with Fewer/Smaller Straps=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bcuerden</dc:creator>
  <cp:lastModifiedBy>rutherfo</cp:lastModifiedBy>
  <cp:revision>14</cp:revision>
  <dcterms:created xsi:type="dcterms:W3CDTF">2014-07-25T20:13:38Z</dcterms:created>
  <dcterms:modified xsi:type="dcterms:W3CDTF">2014-07-26T02:18:03Z</dcterms:modified>
</cp:coreProperties>
</file>