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72" r:id="rId8"/>
    <p:sldId id="273" r:id="rId9"/>
    <p:sldId id="275" r:id="rId10"/>
    <p:sldId id="276" r:id="rId11"/>
    <p:sldId id="277" r:id="rId12"/>
    <p:sldId id="278" r:id="rId13"/>
    <p:sldId id="274" r:id="rId14"/>
    <p:sldId id="265" r:id="rId15"/>
    <p:sldId id="266" r:id="rId16"/>
    <p:sldId id="269" r:id="rId17"/>
    <p:sldId id="270" r:id="rId18"/>
    <p:sldId id="271"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41" autoAdjust="0"/>
  </p:normalViewPr>
  <p:slideViewPr>
    <p:cSldViewPr>
      <p:cViewPr varScale="1">
        <p:scale>
          <a:sx n="77" d="100"/>
          <a:sy n="77" d="100"/>
        </p:scale>
        <p:origin x="-792" y="-102"/>
      </p:cViewPr>
      <p:guideLst>
        <p:guide orient="horz" pos="2160"/>
        <p:guide pos="2880"/>
      </p:guideLst>
    </p:cSldViewPr>
  </p:slideViewPr>
  <p:outlineViewPr>
    <p:cViewPr>
      <p:scale>
        <a:sx n="33" d="100"/>
        <a:sy n="33" d="100"/>
      </p:scale>
      <p:origin x="0" y="2515"/>
    </p:cViewPr>
  </p:outlin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AANSYS_Runs\Physics\Tran\Calorimeter%20transient%20Resul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AANSYS_Runs\Physics\Tran\Calorimeter%20transient%20Resul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AANSYS_Runs\Physics\Tran\Calorimeter%20transient%20Resul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AANSYS_Runs\Physics\Tran\Calorimeter%20transient%20Resul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AANSYS_Runs\Physics\Tran\Calorimeter%20transient%20Resul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AANSYS_Runs\Physics\Tran\Calorimeter%20transient%20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Temperature After Step Application of Power</a:t>
            </a:r>
          </a:p>
        </c:rich>
      </c:tx>
      <c:layout/>
      <c:overlay val="0"/>
    </c:title>
    <c:autoTitleDeleted val="0"/>
    <c:plotArea>
      <c:layout>
        <c:manualLayout>
          <c:layoutTarget val="inner"/>
          <c:xMode val="edge"/>
          <c:yMode val="edge"/>
          <c:x val="0.15198862642169741"/>
          <c:y val="0.17218759113444151"/>
          <c:w val="0.62478915135608193"/>
          <c:h val="0.61366105278506966"/>
        </c:manualLayout>
      </c:layout>
      <c:scatterChart>
        <c:scatterStyle val="smoothMarker"/>
        <c:varyColors val="0"/>
        <c:ser>
          <c:idx val="0"/>
          <c:order val="0"/>
          <c:tx>
            <c:strRef>
              <c:f>post26!$B$24</c:f>
              <c:strCache>
                <c:ptCount val="1"/>
                <c:pt idx="0">
                  <c:v>T2481</c:v>
                </c:pt>
              </c:strCache>
            </c:strRef>
          </c:tx>
          <c:spPr>
            <a:ln w="12700"/>
          </c:spPr>
          <c:marker>
            <c:symbol val="none"/>
          </c:marker>
          <c:xVal>
            <c:numRef>
              <c:f>post26!$A$25:$A$306</c:f>
              <c:numCache>
                <c:formatCode>0</c:formatCode>
                <c:ptCount val="282"/>
                <c:pt idx="0">
                  <c:v>5.0000000000000001E-4</c:v>
                </c:pt>
                <c:pt idx="1">
                  <c:v>1E-3</c:v>
                </c:pt>
                <c:pt idx="2">
                  <c:v>3.0009999999999999</c:v>
                </c:pt>
                <c:pt idx="3">
                  <c:v>6.0008999999999997</c:v>
                </c:pt>
                <c:pt idx="4">
                  <c:v>15.000999999999999</c:v>
                </c:pt>
                <c:pt idx="5">
                  <c:v>27.001000000000001</c:v>
                </c:pt>
                <c:pt idx="6">
                  <c:v>39</c:v>
                </c:pt>
                <c:pt idx="7">
                  <c:v>51</c:v>
                </c:pt>
                <c:pt idx="8">
                  <c:v>60</c:v>
                </c:pt>
                <c:pt idx="9">
                  <c:v>63</c:v>
                </c:pt>
                <c:pt idx="10">
                  <c:v>66</c:v>
                </c:pt>
                <c:pt idx="11">
                  <c:v>75</c:v>
                </c:pt>
                <c:pt idx="12">
                  <c:v>87</c:v>
                </c:pt>
                <c:pt idx="13">
                  <c:v>99</c:v>
                </c:pt>
                <c:pt idx="14">
                  <c:v>111</c:v>
                </c:pt>
                <c:pt idx="15">
                  <c:v>120</c:v>
                </c:pt>
                <c:pt idx="16">
                  <c:v>123</c:v>
                </c:pt>
                <c:pt idx="17">
                  <c:v>126</c:v>
                </c:pt>
                <c:pt idx="18">
                  <c:v>135</c:v>
                </c:pt>
                <c:pt idx="19">
                  <c:v>147</c:v>
                </c:pt>
                <c:pt idx="20">
                  <c:v>159</c:v>
                </c:pt>
                <c:pt idx="21">
                  <c:v>171</c:v>
                </c:pt>
                <c:pt idx="22">
                  <c:v>180</c:v>
                </c:pt>
                <c:pt idx="23">
                  <c:v>183</c:v>
                </c:pt>
                <c:pt idx="24">
                  <c:v>186</c:v>
                </c:pt>
                <c:pt idx="25">
                  <c:v>195</c:v>
                </c:pt>
                <c:pt idx="26">
                  <c:v>207</c:v>
                </c:pt>
                <c:pt idx="27">
                  <c:v>219</c:v>
                </c:pt>
                <c:pt idx="28">
                  <c:v>231</c:v>
                </c:pt>
                <c:pt idx="29">
                  <c:v>240</c:v>
                </c:pt>
                <c:pt idx="30">
                  <c:v>243</c:v>
                </c:pt>
                <c:pt idx="31">
                  <c:v>246</c:v>
                </c:pt>
                <c:pt idx="32">
                  <c:v>255</c:v>
                </c:pt>
                <c:pt idx="33">
                  <c:v>267</c:v>
                </c:pt>
                <c:pt idx="34">
                  <c:v>279</c:v>
                </c:pt>
                <c:pt idx="35">
                  <c:v>291</c:v>
                </c:pt>
                <c:pt idx="36">
                  <c:v>300</c:v>
                </c:pt>
                <c:pt idx="37">
                  <c:v>303</c:v>
                </c:pt>
                <c:pt idx="38">
                  <c:v>306</c:v>
                </c:pt>
                <c:pt idx="39">
                  <c:v>315</c:v>
                </c:pt>
                <c:pt idx="40">
                  <c:v>327</c:v>
                </c:pt>
                <c:pt idx="41">
                  <c:v>339</c:v>
                </c:pt>
                <c:pt idx="42">
                  <c:v>351</c:v>
                </c:pt>
                <c:pt idx="43">
                  <c:v>360</c:v>
                </c:pt>
                <c:pt idx="44">
                  <c:v>363</c:v>
                </c:pt>
                <c:pt idx="45">
                  <c:v>366</c:v>
                </c:pt>
                <c:pt idx="46">
                  <c:v>375</c:v>
                </c:pt>
                <c:pt idx="47">
                  <c:v>387</c:v>
                </c:pt>
                <c:pt idx="48">
                  <c:v>399</c:v>
                </c:pt>
                <c:pt idx="49">
                  <c:v>411</c:v>
                </c:pt>
                <c:pt idx="50">
                  <c:v>420</c:v>
                </c:pt>
                <c:pt idx="51">
                  <c:v>423</c:v>
                </c:pt>
                <c:pt idx="52">
                  <c:v>426</c:v>
                </c:pt>
                <c:pt idx="53">
                  <c:v>435</c:v>
                </c:pt>
                <c:pt idx="54">
                  <c:v>447</c:v>
                </c:pt>
                <c:pt idx="55">
                  <c:v>459</c:v>
                </c:pt>
                <c:pt idx="56">
                  <c:v>471</c:v>
                </c:pt>
                <c:pt idx="57">
                  <c:v>480</c:v>
                </c:pt>
                <c:pt idx="58">
                  <c:v>483</c:v>
                </c:pt>
                <c:pt idx="59">
                  <c:v>486</c:v>
                </c:pt>
                <c:pt idx="60">
                  <c:v>495</c:v>
                </c:pt>
                <c:pt idx="61">
                  <c:v>507</c:v>
                </c:pt>
                <c:pt idx="62">
                  <c:v>519</c:v>
                </c:pt>
                <c:pt idx="63">
                  <c:v>531</c:v>
                </c:pt>
                <c:pt idx="64">
                  <c:v>540</c:v>
                </c:pt>
                <c:pt idx="65">
                  <c:v>543</c:v>
                </c:pt>
                <c:pt idx="66">
                  <c:v>546</c:v>
                </c:pt>
                <c:pt idx="67">
                  <c:v>555</c:v>
                </c:pt>
                <c:pt idx="68">
                  <c:v>567</c:v>
                </c:pt>
                <c:pt idx="69">
                  <c:v>579</c:v>
                </c:pt>
                <c:pt idx="70">
                  <c:v>591</c:v>
                </c:pt>
                <c:pt idx="71">
                  <c:v>600</c:v>
                </c:pt>
                <c:pt idx="72">
                  <c:v>750</c:v>
                </c:pt>
                <c:pt idx="73">
                  <c:v>900</c:v>
                </c:pt>
                <c:pt idx="74">
                  <c:v>1350</c:v>
                </c:pt>
                <c:pt idx="75">
                  <c:v>1950</c:v>
                </c:pt>
                <c:pt idx="76">
                  <c:v>2550</c:v>
                </c:pt>
                <c:pt idx="77">
                  <c:v>3150</c:v>
                </c:pt>
                <c:pt idx="78">
                  <c:v>3600</c:v>
                </c:pt>
                <c:pt idx="79">
                  <c:v>3780</c:v>
                </c:pt>
                <c:pt idx="80">
                  <c:v>3960</c:v>
                </c:pt>
                <c:pt idx="81">
                  <c:v>4500</c:v>
                </c:pt>
                <c:pt idx="82">
                  <c:v>5220</c:v>
                </c:pt>
                <c:pt idx="83">
                  <c:v>5940</c:v>
                </c:pt>
                <c:pt idx="84">
                  <c:v>6660</c:v>
                </c:pt>
                <c:pt idx="85">
                  <c:v>7200</c:v>
                </c:pt>
                <c:pt idx="86">
                  <c:v>7380</c:v>
                </c:pt>
                <c:pt idx="87">
                  <c:v>7560</c:v>
                </c:pt>
                <c:pt idx="88">
                  <c:v>8100</c:v>
                </c:pt>
                <c:pt idx="89">
                  <c:v>8820</c:v>
                </c:pt>
                <c:pt idx="90">
                  <c:v>9540</c:v>
                </c:pt>
                <c:pt idx="91">
                  <c:v>10260</c:v>
                </c:pt>
                <c:pt idx="92">
                  <c:v>10800</c:v>
                </c:pt>
                <c:pt idx="93">
                  <c:v>10980</c:v>
                </c:pt>
                <c:pt idx="94">
                  <c:v>11160</c:v>
                </c:pt>
                <c:pt idx="95">
                  <c:v>11700</c:v>
                </c:pt>
                <c:pt idx="96">
                  <c:v>12420</c:v>
                </c:pt>
                <c:pt idx="97">
                  <c:v>13140</c:v>
                </c:pt>
                <c:pt idx="98">
                  <c:v>13860</c:v>
                </c:pt>
                <c:pt idx="99">
                  <c:v>14400</c:v>
                </c:pt>
                <c:pt idx="100">
                  <c:v>14580</c:v>
                </c:pt>
                <c:pt idx="101">
                  <c:v>14760</c:v>
                </c:pt>
                <c:pt idx="102">
                  <c:v>15300</c:v>
                </c:pt>
                <c:pt idx="103">
                  <c:v>16020</c:v>
                </c:pt>
                <c:pt idx="104">
                  <c:v>16740</c:v>
                </c:pt>
                <c:pt idx="105">
                  <c:v>17460</c:v>
                </c:pt>
                <c:pt idx="106">
                  <c:v>18000</c:v>
                </c:pt>
                <c:pt idx="107">
                  <c:v>18180</c:v>
                </c:pt>
                <c:pt idx="108">
                  <c:v>18360</c:v>
                </c:pt>
                <c:pt idx="109">
                  <c:v>18900</c:v>
                </c:pt>
                <c:pt idx="110">
                  <c:v>19620</c:v>
                </c:pt>
                <c:pt idx="111">
                  <c:v>20340</c:v>
                </c:pt>
                <c:pt idx="112">
                  <c:v>21060</c:v>
                </c:pt>
                <c:pt idx="113">
                  <c:v>21600</c:v>
                </c:pt>
                <c:pt idx="114">
                  <c:v>21780</c:v>
                </c:pt>
                <c:pt idx="115">
                  <c:v>21960</c:v>
                </c:pt>
                <c:pt idx="116">
                  <c:v>22500</c:v>
                </c:pt>
                <c:pt idx="117">
                  <c:v>23220</c:v>
                </c:pt>
                <c:pt idx="118">
                  <c:v>23940</c:v>
                </c:pt>
                <c:pt idx="119">
                  <c:v>24660</c:v>
                </c:pt>
                <c:pt idx="120">
                  <c:v>25200</c:v>
                </c:pt>
                <c:pt idx="121">
                  <c:v>25380</c:v>
                </c:pt>
                <c:pt idx="122">
                  <c:v>25560</c:v>
                </c:pt>
                <c:pt idx="123">
                  <c:v>26100</c:v>
                </c:pt>
                <c:pt idx="124">
                  <c:v>26820</c:v>
                </c:pt>
                <c:pt idx="125">
                  <c:v>27540</c:v>
                </c:pt>
                <c:pt idx="126">
                  <c:v>28260</c:v>
                </c:pt>
                <c:pt idx="127">
                  <c:v>28800</c:v>
                </c:pt>
                <c:pt idx="128">
                  <c:v>28980</c:v>
                </c:pt>
                <c:pt idx="129">
                  <c:v>29160</c:v>
                </c:pt>
                <c:pt idx="130">
                  <c:v>29700</c:v>
                </c:pt>
                <c:pt idx="131">
                  <c:v>30420</c:v>
                </c:pt>
                <c:pt idx="132">
                  <c:v>31140</c:v>
                </c:pt>
                <c:pt idx="133">
                  <c:v>31860</c:v>
                </c:pt>
                <c:pt idx="134">
                  <c:v>32400</c:v>
                </c:pt>
                <c:pt idx="135">
                  <c:v>32580</c:v>
                </c:pt>
                <c:pt idx="136">
                  <c:v>32760</c:v>
                </c:pt>
                <c:pt idx="137">
                  <c:v>33300</c:v>
                </c:pt>
                <c:pt idx="138">
                  <c:v>34020</c:v>
                </c:pt>
                <c:pt idx="139">
                  <c:v>34740</c:v>
                </c:pt>
                <c:pt idx="140">
                  <c:v>35460</c:v>
                </c:pt>
                <c:pt idx="141">
                  <c:v>36000</c:v>
                </c:pt>
                <c:pt idx="142">
                  <c:v>36180</c:v>
                </c:pt>
                <c:pt idx="143">
                  <c:v>36360</c:v>
                </c:pt>
                <c:pt idx="144">
                  <c:v>36900</c:v>
                </c:pt>
                <c:pt idx="145">
                  <c:v>37620</c:v>
                </c:pt>
                <c:pt idx="146">
                  <c:v>38340</c:v>
                </c:pt>
                <c:pt idx="147">
                  <c:v>39060</c:v>
                </c:pt>
                <c:pt idx="148">
                  <c:v>39600</c:v>
                </c:pt>
                <c:pt idx="149">
                  <c:v>39780</c:v>
                </c:pt>
                <c:pt idx="150">
                  <c:v>39960</c:v>
                </c:pt>
                <c:pt idx="151">
                  <c:v>40500</c:v>
                </c:pt>
                <c:pt idx="152">
                  <c:v>41220</c:v>
                </c:pt>
                <c:pt idx="153">
                  <c:v>41940</c:v>
                </c:pt>
                <c:pt idx="154">
                  <c:v>42660</c:v>
                </c:pt>
                <c:pt idx="155">
                  <c:v>43200</c:v>
                </c:pt>
                <c:pt idx="156">
                  <c:v>43380</c:v>
                </c:pt>
                <c:pt idx="157">
                  <c:v>43560</c:v>
                </c:pt>
                <c:pt idx="158">
                  <c:v>44100</c:v>
                </c:pt>
                <c:pt idx="159">
                  <c:v>44820</c:v>
                </c:pt>
                <c:pt idx="160">
                  <c:v>45540</c:v>
                </c:pt>
                <c:pt idx="161">
                  <c:v>46260</c:v>
                </c:pt>
                <c:pt idx="162">
                  <c:v>46800</c:v>
                </c:pt>
                <c:pt idx="163">
                  <c:v>46980</c:v>
                </c:pt>
                <c:pt idx="164">
                  <c:v>47160</c:v>
                </c:pt>
                <c:pt idx="165">
                  <c:v>47700</c:v>
                </c:pt>
                <c:pt idx="166">
                  <c:v>48420</c:v>
                </c:pt>
                <c:pt idx="167">
                  <c:v>49140</c:v>
                </c:pt>
                <c:pt idx="168">
                  <c:v>49860</c:v>
                </c:pt>
                <c:pt idx="169">
                  <c:v>50400</c:v>
                </c:pt>
                <c:pt idx="170">
                  <c:v>50580</c:v>
                </c:pt>
                <c:pt idx="171">
                  <c:v>50760</c:v>
                </c:pt>
                <c:pt idx="172">
                  <c:v>51300</c:v>
                </c:pt>
                <c:pt idx="173">
                  <c:v>52020</c:v>
                </c:pt>
                <c:pt idx="174">
                  <c:v>52740</c:v>
                </c:pt>
                <c:pt idx="175">
                  <c:v>53460</c:v>
                </c:pt>
                <c:pt idx="176">
                  <c:v>54000</c:v>
                </c:pt>
                <c:pt idx="177">
                  <c:v>54180</c:v>
                </c:pt>
                <c:pt idx="178">
                  <c:v>54360</c:v>
                </c:pt>
                <c:pt idx="179">
                  <c:v>54900</c:v>
                </c:pt>
                <c:pt idx="180">
                  <c:v>55620</c:v>
                </c:pt>
                <c:pt idx="181">
                  <c:v>56340</c:v>
                </c:pt>
                <c:pt idx="182">
                  <c:v>57060</c:v>
                </c:pt>
                <c:pt idx="183">
                  <c:v>57600</c:v>
                </c:pt>
                <c:pt idx="184">
                  <c:v>57780</c:v>
                </c:pt>
                <c:pt idx="185">
                  <c:v>57960</c:v>
                </c:pt>
                <c:pt idx="186">
                  <c:v>58500</c:v>
                </c:pt>
                <c:pt idx="187">
                  <c:v>59220</c:v>
                </c:pt>
                <c:pt idx="188">
                  <c:v>59940</c:v>
                </c:pt>
                <c:pt idx="189">
                  <c:v>60660</c:v>
                </c:pt>
                <c:pt idx="190">
                  <c:v>61200</c:v>
                </c:pt>
                <c:pt idx="191">
                  <c:v>61380</c:v>
                </c:pt>
                <c:pt idx="192">
                  <c:v>61560</c:v>
                </c:pt>
                <c:pt idx="193">
                  <c:v>62100</c:v>
                </c:pt>
                <c:pt idx="194">
                  <c:v>62820</c:v>
                </c:pt>
                <c:pt idx="195">
                  <c:v>63540</c:v>
                </c:pt>
                <c:pt idx="196">
                  <c:v>64260</c:v>
                </c:pt>
                <c:pt idx="197">
                  <c:v>64800</c:v>
                </c:pt>
                <c:pt idx="198">
                  <c:v>64980</c:v>
                </c:pt>
                <c:pt idx="199">
                  <c:v>65160</c:v>
                </c:pt>
                <c:pt idx="200">
                  <c:v>65700</c:v>
                </c:pt>
                <c:pt idx="201">
                  <c:v>66420</c:v>
                </c:pt>
                <c:pt idx="202">
                  <c:v>67140</c:v>
                </c:pt>
                <c:pt idx="203">
                  <c:v>67860</c:v>
                </c:pt>
                <c:pt idx="204">
                  <c:v>68400</c:v>
                </c:pt>
                <c:pt idx="205">
                  <c:v>68580</c:v>
                </c:pt>
                <c:pt idx="206">
                  <c:v>68760</c:v>
                </c:pt>
                <c:pt idx="207">
                  <c:v>69300</c:v>
                </c:pt>
                <c:pt idx="208">
                  <c:v>70020</c:v>
                </c:pt>
                <c:pt idx="209">
                  <c:v>70740</c:v>
                </c:pt>
                <c:pt idx="210">
                  <c:v>71460</c:v>
                </c:pt>
                <c:pt idx="211">
                  <c:v>72000</c:v>
                </c:pt>
                <c:pt idx="212">
                  <c:v>72180</c:v>
                </c:pt>
                <c:pt idx="213">
                  <c:v>72360</c:v>
                </c:pt>
                <c:pt idx="214">
                  <c:v>72900</c:v>
                </c:pt>
                <c:pt idx="215">
                  <c:v>73620</c:v>
                </c:pt>
                <c:pt idx="216">
                  <c:v>74340</c:v>
                </c:pt>
                <c:pt idx="217">
                  <c:v>75060</c:v>
                </c:pt>
                <c:pt idx="218">
                  <c:v>75600</c:v>
                </c:pt>
                <c:pt idx="219">
                  <c:v>75780</c:v>
                </c:pt>
                <c:pt idx="220">
                  <c:v>75960</c:v>
                </c:pt>
                <c:pt idx="221">
                  <c:v>76500</c:v>
                </c:pt>
                <c:pt idx="222">
                  <c:v>77220</c:v>
                </c:pt>
                <c:pt idx="223">
                  <c:v>77940</c:v>
                </c:pt>
                <c:pt idx="224">
                  <c:v>78660</c:v>
                </c:pt>
                <c:pt idx="225">
                  <c:v>79200</c:v>
                </c:pt>
                <c:pt idx="226">
                  <c:v>79380</c:v>
                </c:pt>
                <c:pt idx="227">
                  <c:v>79560</c:v>
                </c:pt>
                <c:pt idx="228">
                  <c:v>80100</c:v>
                </c:pt>
                <c:pt idx="229">
                  <c:v>80820</c:v>
                </c:pt>
                <c:pt idx="230">
                  <c:v>81540</c:v>
                </c:pt>
                <c:pt idx="231">
                  <c:v>82260</c:v>
                </c:pt>
                <c:pt idx="232">
                  <c:v>82800</c:v>
                </c:pt>
                <c:pt idx="233">
                  <c:v>82980</c:v>
                </c:pt>
                <c:pt idx="234">
                  <c:v>83160</c:v>
                </c:pt>
                <c:pt idx="235">
                  <c:v>83700</c:v>
                </c:pt>
                <c:pt idx="236">
                  <c:v>84420</c:v>
                </c:pt>
                <c:pt idx="237">
                  <c:v>85140</c:v>
                </c:pt>
                <c:pt idx="238">
                  <c:v>85860</c:v>
                </c:pt>
                <c:pt idx="239">
                  <c:v>86400</c:v>
                </c:pt>
                <c:pt idx="240">
                  <c:v>87080</c:v>
                </c:pt>
                <c:pt idx="241">
                  <c:v>87760</c:v>
                </c:pt>
                <c:pt idx="242">
                  <c:v>89800</c:v>
                </c:pt>
                <c:pt idx="243">
                  <c:v>92520</c:v>
                </c:pt>
                <c:pt idx="244">
                  <c:v>95240</c:v>
                </c:pt>
                <c:pt idx="245">
                  <c:v>97960</c:v>
                </c:pt>
                <c:pt idx="246">
                  <c:v>100000</c:v>
                </c:pt>
                <c:pt idx="247">
                  <c:v>105000</c:v>
                </c:pt>
                <c:pt idx="248">
                  <c:v>110000</c:v>
                </c:pt>
                <c:pt idx="249">
                  <c:v>121120</c:v>
                </c:pt>
                <c:pt idx="250">
                  <c:v>141120</c:v>
                </c:pt>
                <c:pt idx="251">
                  <c:v>161120</c:v>
                </c:pt>
                <c:pt idx="252">
                  <c:v>181120</c:v>
                </c:pt>
                <c:pt idx="253">
                  <c:v>200000</c:v>
                </c:pt>
                <c:pt idx="254">
                  <c:v>205000</c:v>
                </c:pt>
                <c:pt idx="255">
                  <c:v>210000</c:v>
                </c:pt>
                <c:pt idx="256">
                  <c:v>225000</c:v>
                </c:pt>
                <c:pt idx="257">
                  <c:v>245000</c:v>
                </c:pt>
                <c:pt idx="258">
                  <c:v>265000</c:v>
                </c:pt>
                <c:pt idx="259">
                  <c:v>285000</c:v>
                </c:pt>
                <c:pt idx="260">
                  <c:v>300000</c:v>
                </c:pt>
                <c:pt idx="261">
                  <c:v>305000</c:v>
                </c:pt>
                <c:pt idx="262">
                  <c:v>310000</c:v>
                </c:pt>
                <c:pt idx="263">
                  <c:v>325000</c:v>
                </c:pt>
                <c:pt idx="264">
                  <c:v>345000</c:v>
                </c:pt>
                <c:pt idx="265">
                  <c:v>365000</c:v>
                </c:pt>
                <c:pt idx="266">
                  <c:v>385000</c:v>
                </c:pt>
                <c:pt idx="267">
                  <c:v>400000</c:v>
                </c:pt>
                <c:pt idx="268">
                  <c:v>405000</c:v>
                </c:pt>
                <c:pt idx="269">
                  <c:v>410000</c:v>
                </c:pt>
                <c:pt idx="270">
                  <c:v>425000</c:v>
                </c:pt>
                <c:pt idx="271">
                  <c:v>445000</c:v>
                </c:pt>
                <c:pt idx="272">
                  <c:v>465000</c:v>
                </c:pt>
                <c:pt idx="273">
                  <c:v>485000</c:v>
                </c:pt>
                <c:pt idx="274">
                  <c:v>500000</c:v>
                </c:pt>
                <c:pt idx="275">
                  <c:v>505000</c:v>
                </c:pt>
                <c:pt idx="276">
                  <c:v>510000</c:v>
                </c:pt>
                <c:pt idx="277">
                  <c:v>525000</c:v>
                </c:pt>
                <c:pt idx="278">
                  <c:v>545000</c:v>
                </c:pt>
                <c:pt idx="279">
                  <c:v>565000</c:v>
                </c:pt>
                <c:pt idx="280">
                  <c:v>585000</c:v>
                </c:pt>
                <c:pt idx="281">
                  <c:v>600000</c:v>
                </c:pt>
              </c:numCache>
            </c:numRef>
          </c:xVal>
          <c:yVal>
            <c:numRef>
              <c:f>post26!$B$25:$B$306</c:f>
              <c:numCache>
                <c:formatCode>General</c:formatCode>
                <c:ptCount val="282"/>
                <c:pt idx="0">
                  <c:v>90</c:v>
                </c:pt>
                <c:pt idx="1">
                  <c:v>90</c:v>
                </c:pt>
                <c:pt idx="2">
                  <c:v>90.001099999999994</c:v>
                </c:pt>
                <c:pt idx="3">
                  <c:v>90.002099999999999</c:v>
                </c:pt>
                <c:pt idx="4">
                  <c:v>90.0047</c:v>
                </c:pt>
                <c:pt idx="5">
                  <c:v>90.007499999999993</c:v>
                </c:pt>
                <c:pt idx="6">
                  <c:v>90.01</c:v>
                </c:pt>
                <c:pt idx="7">
                  <c:v>90.012200000000007</c:v>
                </c:pt>
                <c:pt idx="8">
                  <c:v>90.0137</c:v>
                </c:pt>
                <c:pt idx="9">
                  <c:v>90.014200000000002</c:v>
                </c:pt>
                <c:pt idx="10">
                  <c:v>90.014700000000005</c:v>
                </c:pt>
                <c:pt idx="11">
                  <c:v>90.016000000000005</c:v>
                </c:pt>
                <c:pt idx="12">
                  <c:v>90.017600000000002</c:v>
                </c:pt>
                <c:pt idx="13">
                  <c:v>90.019099999999995</c:v>
                </c:pt>
                <c:pt idx="14">
                  <c:v>90.020499999999998</c:v>
                </c:pt>
                <c:pt idx="15">
                  <c:v>90.021500000000003</c:v>
                </c:pt>
                <c:pt idx="16">
                  <c:v>90.021799999999999</c:v>
                </c:pt>
                <c:pt idx="17">
                  <c:v>90.022099999999995</c:v>
                </c:pt>
                <c:pt idx="18">
                  <c:v>90.022999999999996</c:v>
                </c:pt>
                <c:pt idx="19">
                  <c:v>90.024199999999993</c:v>
                </c:pt>
                <c:pt idx="20">
                  <c:v>90.025300000000001</c:v>
                </c:pt>
                <c:pt idx="21">
                  <c:v>90.026300000000006</c:v>
                </c:pt>
                <c:pt idx="22">
                  <c:v>90.027000000000001</c:v>
                </c:pt>
                <c:pt idx="23">
                  <c:v>90.027199999999993</c:v>
                </c:pt>
                <c:pt idx="24">
                  <c:v>90.027500000000003</c:v>
                </c:pt>
                <c:pt idx="25">
                  <c:v>90.028199999999998</c:v>
                </c:pt>
                <c:pt idx="26">
                  <c:v>90.0291</c:v>
                </c:pt>
                <c:pt idx="27">
                  <c:v>90.029899999999998</c:v>
                </c:pt>
                <c:pt idx="28">
                  <c:v>90.030699999999996</c:v>
                </c:pt>
                <c:pt idx="29">
                  <c:v>90.031300000000002</c:v>
                </c:pt>
                <c:pt idx="30">
                  <c:v>90.031499999999994</c:v>
                </c:pt>
                <c:pt idx="31">
                  <c:v>90.031700000000001</c:v>
                </c:pt>
                <c:pt idx="32">
                  <c:v>90.032200000000003</c:v>
                </c:pt>
                <c:pt idx="33">
                  <c:v>90.033000000000001</c:v>
                </c:pt>
                <c:pt idx="34">
                  <c:v>90.033699999999996</c:v>
                </c:pt>
                <c:pt idx="35">
                  <c:v>90.034400000000005</c:v>
                </c:pt>
                <c:pt idx="36">
                  <c:v>90.034899999999993</c:v>
                </c:pt>
                <c:pt idx="37">
                  <c:v>90.034999999999997</c:v>
                </c:pt>
                <c:pt idx="38">
                  <c:v>90.035200000000003</c:v>
                </c:pt>
                <c:pt idx="39">
                  <c:v>90.035700000000006</c:v>
                </c:pt>
                <c:pt idx="40">
                  <c:v>90.036299999999997</c:v>
                </c:pt>
                <c:pt idx="41">
                  <c:v>90.036900000000003</c:v>
                </c:pt>
                <c:pt idx="42">
                  <c:v>90.037499999999994</c:v>
                </c:pt>
                <c:pt idx="43">
                  <c:v>90.037899999999993</c:v>
                </c:pt>
                <c:pt idx="44">
                  <c:v>90.0381</c:v>
                </c:pt>
                <c:pt idx="45">
                  <c:v>90.038200000000003</c:v>
                </c:pt>
                <c:pt idx="46">
                  <c:v>90.038600000000002</c:v>
                </c:pt>
                <c:pt idx="47">
                  <c:v>90.039199999999994</c:v>
                </c:pt>
                <c:pt idx="48">
                  <c:v>90.039699999999996</c:v>
                </c:pt>
                <c:pt idx="49">
                  <c:v>90.040199999999999</c:v>
                </c:pt>
                <c:pt idx="50">
                  <c:v>90.040599999999998</c:v>
                </c:pt>
                <c:pt idx="51">
                  <c:v>90.040800000000004</c:v>
                </c:pt>
                <c:pt idx="52">
                  <c:v>90.040899999999993</c:v>
                </c:pt>
                <c:pt idx="53">
                  <c:v>90.041300000000007</c:v>
                </c:pt>
                <c:pt idx="54">
                  <c:v>90.041799999999995</c:v>
                </c:pt>
                <c:pt idx="55">
                  <c:v>90.042199999999994</c:v>
                </c:pt>
                <c:pt idx="56">
                  <c:v>90.042699999999996</c:v>
                </c:pt>
                <c:pt idx="57">
                  <c:v>90.043099999999995</c:v>
                </c:pt>
                <c:pt idx="58">
                  <c:v>90.043199999999999</c:v>
                </c:pt>
                <c:pt idx="59">
                  <c:v>90.043300000000002</c:v>
                </c:pt>
                <c:pt idx="60">
                  <c:v>90.043700000000001</c:v>
                </c:pt>
                <c:pt idx="61">
                  <c:v>90.0441</c:v>
                </c:pt>
                <c:pt idx="62">
                  <c:v>90.044600000000003</c:v>
                </c:pt>
                <c:pt idx="63">
                  <c:v>90.045000000000002</c:v>
                </c:pt>
                <c:pt idx="64">
                  <c:v>90.045299999999997</c:v>
                </c:pt>
                <c:pt idx="65">
                  <c:v>90.045400000000001</c:v>
                </c:pt>
                <c:pt idx="66">
                  <c:v>90.045500000000004</c:v>
                </c:pt>
                <c:pt idx="67">
                  <c:v>90.045900000000003</c:v>
                </c:pt>
                <c:pt idx="68">
                  <c:v>90.046300000000002</c:v>
                </c:pt>
                <c:pt idx="69">
                  <c:v>90.046700000000001</c:v>
                </c:pt>
                <c:pt idx="70">
                  <c:v>90.0471</c:v>
                </c:pt>
                <c:pt idx="71">
                  <c:v>90.047399999999996</c:v>
                </c:pt>
                <c:pt idx="72">
                  <c:v>90.052000000000007</c:v>
                </c:pt>
                <c:pt idx="73">
                  <c:v>90.056299999999993</c:v>
                </c:pt>
                <c:pt idx="74">
                  <c:v>90.067599999999999</c:v>
                </c:pt>
                <c:pt idx="75">
                  <c:v>90.081599999999995</c:v>
                </c:pt>
                <c:pt idx="76">
                  <c:v>90.094800000000006</c:v>
                </c:pt>
                <c:pt idx="77">
                  <c:v>90.107399999999998</c:v>
                </c:pt>
                <c:pt idx="78">
                  <c:v>90.116600000000005</c:v>
                </c:pt>
                <c:pt idx="79">
                  <c:v>90.120199999999997</c:v>
                </c:pt>
                <c:pt idx="80">
                  <c:v>90.123800000000003</c:v>
                </c:pt>
                <c:pt idx="81">
                  <c:v>90.134100000000004</c:v>
                </c:pt>
                <c:pt idx="82">
                  <c:v>90.147199999999998</c:v>
                </c:pt>
                <c:pt idx="83">
                  <c:v>90.159800000000004</c:v>
                </c:pt>
                <c:pt idx="84">
                  <c:v>90.171800000000005</c:v>
                </c:pt>
                <c:pt idx="85">
                  <c:v>90.180499999999995</c:v>
                </c:pt>
                <c:pt idx="86">
                  <c:v>90.183400000000006</c:v>
                </c:pt>
                <c:pt idx="87">
                  <c:v>90.186199999999999</c:v>
                </c:pt>
                <c:pt idx="88">
                  <c:v>90.194400000000002</c:v>
                </c:pt>
                <c:pt idx="89">
                  <c:v>90.204999999999998</c:v>
                </c:pt>
                <c:pt idx="90">
                  <c:v>90.215100000000007</c:v>
                </c:pt>
                <c:pt idx="91">
                  <c:v>90.224900000000005</c:v>
                </c:pt>
                <c:pt idx="92">
                  <c:v>90.231899999999996</c:v>
                </c:pt>
                <c:pt idx="93">
                  <c:v>90.234300000000005</c:v>
                </c:pt>
                <c:pt idx="94">
                  <c:v>90.236599999999996</c:v>
                </c:pt>
                <c:pt idx="95">
                  <c:v>90.243300000000005</c:v>
                </c:pt>
                <c:pt idx="96">
                  <c:v>90.251999999999995</c:v>
                </c:pt>
                <c:pt idx="97">
                  <c:v>90.260300000000001</c:v>
                </c:pt>
                <c:pt idx="98">
                  <c:v>90.268299999999996</c:v>
                </c:pt>
                <c:pt idx="99">
                  <c:v>90.274100000000004</c:v>
                </c:pt>
                <c:pt idx="100">
                  <c:v>90.275999999999996</c:v>
                </c:pt>
                <c:pt idx="101">
                  <c:v>90.277900000000002</c:v>
                </c:pt>
                <c:pt idx="102">
                  <c:v>90.283500000000004</c:v>
                </c:pt>
                <c:pt idx="103">
                  <c:v>90.290700000000001</c:v>
                </c:pt>
                <c:pt idx="104">
                  <c:v>90.297600000000003</c:v>
                </c:pt>
                <c:pt idx="105">
                  <c:v>90.304199999999994</c:v>
                </c:pt>
                <c:pt idx="106">
                  <c:v>90.309100000000001</c:v>
                </c:pt>
                <c:pt idx="107">
                  <c:v>90.310699999999997</c:v>
                </c:pt>
                <c:pt idx="108">
                  <c:v>90.312200000000004</c:v>
                </c:pt>
                <c:pt idx="109">
                  <c:v>90.316900000000004</c:v>
                </c:pt>
                <c:pt idx="110">
                  <c:v>90.322900000000004</c:v>
                </c:pt>
                <c:pt idx="111">
                  <c:v>90.328599999999994</c:v>
                </c:pt>
                <c:pt idx="112">
                  <c:v>90.334199999999996</c:v>
                </c:pt>
                <c:pt idx="113">
                  <c:v>90.338200000000001</c:v>
                </c:pt>
                <c:pt idx="114">
                  <c:v>90.339600000000004</c:v>
                </c:pt>
                <c:pt idx="115">
                  <c:v>90.340900000000005</c:v>
                </c:pt>
                <c:pt idx="116">
                  <c:v>90.344800000000006</c:v>
                </c:pt>
                <c:pt idx="117">
                  <c:v>90.349800000000002</c:v>
                </c:pt>
                <c:pt idx="118">
                  <c:v>90.354600000000005</c:v>
                </c:pt>
                <c:pt idx="119">
                  <c:v>90.359300000000005</c:v>
                </c:pt>
                <c:pt idx="120">
                  <c:v>90.362700000000004</c:v>
                </c:pt>
                <c:pt idx="121">
                  <c:v>90.363799999999998</c:v>
                </c:pt>
                <c:pt idx="122">
                  <c:v>90.364900000000006</c:v>
                </c:pt>
                <c:pt idx="123">
                  <c:v>90.368200000000002</c:v>
                </c:pt>
                <c:pt idx="124">
                  <c:v>90.372399999999999</c:v>
                </c:pt>
                <c:pt idx="125">
                  <c:v>90.376499999999993</c:v>
                </c:pt>
                <c:pt idx="126">
                  <c:v>90.380399999999995</c:v>
                </c:pt>
                <c:pt idx="127">
                  <c:v>90.383300000000006</c:v>
                </c:pt>
                <c:pt idx="128">
                  <c:v>90.384299999999996</c:v>
                </c:pt>
                <c:pt idx="129">
                  <c:v>90.385199999999998</c:v>
                </c:pt>
                <c:pt idx="130">
                  <c:v>90.388000000000005</c:v>
                </c:pt>
                <c:pt idx="131">
                  <c:v>90.391499999999994</c:v>
                </c:pt>
                <c:pt idx="132">
                  <c:v>90.394999999999996</c:v>
                </c:pt>
                <c:pt idx="133">
                  <c:v>90.398300000000006</c:v>
                </c:pt>
                <c:pt idx="134">
                  <c:v>90.400700000000001</c:v>
                </c:pt>
                <c:pt idx="135">
                  <c:v>90.401499999999999</c:v>
                </c:pt>
                <c:pt idx="136">
                  <c:v>90.402299999999997</c:v>
                </c:pt>
                <c:pt idx="137">
                  <c:v>90.404700000000005</c:v>
                </c:pt>
                <c:pt idx="138">
                  <c:v>90.407700000000006</c:v>
                </c:pt>
                <c:pt idx="139">
                  <c:v>90.410600000000002</c:v>
                </c:pt>
                <c:pt idx="140">
                  <c:v>90.413399999999996</c:v>
                </c:pt>
                <c:pt idx="141">
                  <c:v>90.415400000000005</c:v>
                </c:pt>
                <c:pt idx="142">
                  <c:v>90.4161</c:v>
                </c:pt>
                <c:pt idx="143">
                  <c:v>90.416799999999995</c:v>
                </c:pt>
                <c:pt idx="144">
                  <c:v>90.418800000000005</c:v>
                </c:pt>
                <c:pt idx="145">
                  <c:v>90.421300000000002</c:v>
                </c:pt>
                <c:pt idx="146">
                  <c:v>90.4238</c:v>
                </c:pt>
                <c:pt idx="147">
                  <c:v>90.426199999999994</c:v>
                </c:pt>
                <c:pt idx="148">
                  <c:v>90.427899999999994</c:v>
                </c:pt>
                <c:pt idx="149">
                  <c:v>90.4285</c:v>
                </c:pt>
                <c:pt idx="150">
                  <c:v>90.429100000000005</c:v>
                </c:pt>
                <c:pt idx="151">
                  <c:v>90.430800000000005</c:v>
                </c:pt>
                <c:pt idx="152">
                  <c:v>90.432900000000004</c:v>
                </c:pt>
                <c:pt idx="153">
                  <c:v>90.435000000000002</c:v>
                </c:pt>
                <c:pt idx="154">
                  <c:v>90.436999999999998</c:v>
                </c:pt>
                <c:pt idx="155">
                  <c:v>90.438500000000005</c:v>
                </c:pt>
                <c:pt idx="156">
                  <c:v>90.438999999999993</c:v>
                </c:pt>
                <c:pt idx="157">
                  <c:v>90.439499999999995</c:v>
                </c:pt>
                <c:pt idx="158">
                  <c:v>90.440899999999999</c:v>
                </c:pt>
                <c:pt idx="159">
                  <c:v>90.442800000000005</c:v>
                </c:pt>
                <c:pt idx="160">
                  <c:v>90.444500000000005</c:v>
                </c:pt>
                <c:pt idx="161">
                  <c:v>90.446299999999994</c:v>
                </c:pt>
                <c:pt idx="162">
                  <c:v>90.447500000000005</c:v>
                </c:pt>
                <c:pt idx="163">
                  <c:v>90.447900000000004</c:v>
                </c:pt>
                <c:pt idx="164">
                  <c:v>90.448400000000007</c:v>
                </c:pt>
                <c:pt idx="165">
                  <c:v>90.449600000000004</c:v>
                </c:pt>
                <c:pt idx="166">
                  <c:v>90.451099999999997</c:v>
                </c:pt>
                <c:pt idx="167">
                  <c:v>90.452600000000004</c:v>
                </c:pt>
                <c:pt idx="168">
                  <c:v>90.454099999999997</c:v>
                </c:pt>
                <c:pt idx="169">
                  <c:v>90.455200000000005</c:v>
                </c:pt>
                <c:pt idx="170">
                  <c:v>90.455500000000001</c:v>
                </c:pt>
                <c:pt idx="171">
                  <c:v>90.4559</c:v>
                </c:pt>
                <c:pt idx="172">
                  <c:v>90.456900000000005</c:v>
                </c:pt>
                <c:pt idx="173">
                  <c:v>90.458200000000005</c:v>
                </c:pt>
                <c:pt idx="174">
                  <c:v>90.459500000000006</c:v>
                </c:pt>
                <c:pt idx="175">
                  <c:v>90.460800000000006</c:v>
                </c:pt>
                <c:pt idx="176">
                  <c:v>90.461699999999993</c:v>
                </c:pt>
                <c:pt idx="177">
                  <c:v>90.462000000000003</c:v>
                </c:pt>
                <c:pt idx="178">
                  <c:v>90.462299999999999</c:v>
                </c:pt>
                <c:pt idx="179">
                  <c:v>90.463200000000001</c:v>
                </c:pt>
                <c:pt idx="180">
                  <c:v>90.464299999999994</c:v>
                </c:pt>
                <c:pt idx="181">
                  <c:v>90.465400000000002</c:v>
                </c:pt>
                <c:pt idx="182">
                  <c:v>90.466399999999993</c:v>
                </c:pt>
                <c:pt idx="183">
                  <c:v>90.467200000000005</c:v>
                </c:pt>
                <c:pt idx="184">
                  <c:v>90.467500000000001</c:v>
                </c:pt>
                <c:pt idx="185">
                  <c:v>90.467699999999994</c:v>
                </c:pt>
                <c:pt idx="186">
                  <c:v>90.468500000000006</c:v>
                </c:pt>
                <c:pt idx="187">
                  <c:v>90.469399999999993</c:v>
                </c:pt>
                <c:pt idx="188">
                  <c:v>90.470399999999998</c:v>
                </c:pt>
                <c:pt idx="189">
                  <c:v>90.471299999999999</c:v>
                </c:pt>
                <c:pt idx="190">
                  <c:v>90.471900000000005</c:v>
                </c:pt>
                <c:pt idx="191">
                  <c:v>90.472200000000001</c:v>
                </c:pt>
                <c:pt idx="192">
                  <c:v>90.472399999999993</c:v>
                </c:pt>
                <c:pt idx="193">
                  <c:v>90.472999999999999</c:v>
                </c:pt>
                <c:pt idx="194">
                  <c:v>90.473799999999997</c:v>
                </c:pt>
                <c:pt idx="195">
                  <c:v>90.474599999999995</c:v>
                </c:pt>
                <c:pt idx="196">
                  <c:v>90.475399999999993</c:v>
                </c:pt>
                <c:pt idx="197">
                  <c:v>90.475999999999999</c:v>
                </c:pt>
                <c:pt idx="198">
                  <c:v>90.476100000000002</c:v>
                </c:pt>
                <c:pt idx="199">
                  <c:v>90.476299999999995</c:v>
                </c:pt>
                <c:pt idx="200">
                  <c:v>90.476900000000001</c:v>
                </c:pt>
                <c:pt idx="201">
                  <c:v>90.477599999999995</c:v>
                </c:pt>
                <c:pt idx="202">
                  <c:v>90.478200000000001</c:v>
                </c:pt>
                <c:pt idx="203">
                  <c:v>90.478899999999996</c:v>
                </c:pt>
                <c:pt idx="204">
                  <c:v>90.479399999999998</c:v>
                </c:pt>
                <c:pt idx="205">
                  <c:v>90.479500000000002</c:v>
                </c:pt>
                <c:pt idx="206">
                  <c:v>90.479699999999994</c:v>
                </c:pt>
                <c:pt idx="207">
                  <c:v>90.480099999999993</c:v>
                </c:pt>
                <c:pt idx="208">
                  <c:v>90.480699999999999</c:v>
                </c:pt>
                <c:pt idx="209">
                  <c:v>90.481300000000005</c:v>
                </c:pt>
                <c:pt idx="210">
                  <c:v>90.481899999999996</c:v>
                </c:pt>
                <c:pt idx="211">
                  <c:v>90.482299999999995</c:v>
                </c:pt>
                <c:pt idx="212">
                  <c:v>90.482399999999998</c:v>
                </c:pt>
                <c:pt idx="213">
                  <c:v>90.482600000000005</c:v>
                </c:pt>
                <c:pt idx="214">
                  <c:v>90.482900000000001</c:v>
                </c:pt>
                <c:pt idx="215">
                  <c:v>90.483500000000006</c:v>
                </c:pt>
                <c:pt idx="216">
                  <c:v>90.483900000000006</c:v>
                </c:pt>
                <c:pt idx="217">
                  <c:v>90.484399999999994</c:v>
                </c:pt>
                <c:pt idx="218">
                  <c:v>90.484800000000007</c:v>
                </c:pt>
                <c:pt idx="219">
                  <c:v>90.484899999999996</c:v>
                </c:pt>
                <c:pt idx="220">
                  <c:v>90.484999999999999</c:v>
                </c:pt>
                <c:pt idx="221">
                  <c:v>90.485299999999995</c:v>
                </c:pt>
                <c:pt idx="222">
                  <c:v>90.485799999999998</c:v>
                </c:pt>
                <c:pt idx="223">
                  <c:v>90.486199999999997</c:v>
                </c:pt>
                <c:pt idx="224">
                  <c:v>90.486599999999996</c:v>
                </c:pt>
                <c:pt idx="225">
                  <c:v>90.486900000000006</c:v>
                </c:pt>
                <c:pt idx="226">
                  <c:v>90.486999999999995</c:v>
                </c:pt>
                <c:pt idx="227">
                  <c:v>90.487099999999998</c:v>
                </c:pt>
                <c:pt idx="228">
                  <c:v>90.487399999999994</c:v>
                </c:pt>
                <c:pt idx="229">
                  <c:v>90.487700000000004</c:v>
                </c:pt>
                <c:pt idx="230">
                  <c:v>90.488100000000003</c:v>
                </c:pt>
                <c:pt idx="231">
                  <c:v>90.488399999999999</c:v>
                </c:pt>
                <c:pt idx="232">
                  <c:v>90.488699999999994</c:v>
                </c:pt>
                <c:pt idx="233">
                  <c:v>90.488799999999998</c:v>
                </c:pt>
                <c:pt idx="234">
                  <c:v>90.488900000000001</c:v>
                </c:pt>
                <c:pt idx="235">
                  <c:v>90.489099999999993</c:v>
                </c:pt>
                <c:pt idx="236">
                  <c:v>90.489400000000003</c:v>
                </c:pt>
                <c:pt idx="237">
                  <c:v>90.489699999999999</c:v>
                </c:pt>
                <c:pt idx="238">
                  <c:v>90.49</c:v>
                </c:pt>
                <c:pt idx="239">
                  <c:v>90.490200000000002</c:v>
                </c:pt>
                <c:pt idx="240">
                  <c:v>90.490499999999997</c:v>
                </c:pt>
                <c:pt idx="241">
                  <c:v>90.490700000000004</c:v>
                </c:pt>
                <c:pt idx="242">
                  <c:v>90.491399999999999</c:v>
                </c:pt>
                <c:pt idx="243">
                  <c:v>90.4923</c:v>
                </c:pt>
                <c:pt idx="244">
                  <c:v>90.492999999999995</c:v>
                </c:pt>
                <c:pt idx="245">
                  <c:v>90.493700000000004</c:v>
                </c:pt>
                <c:pt idx="246">
                  <c:v>90.494100000000003</c:v>
                </c:pt>
                <c:pt idx="247">
                  <c:v>90.495000000000005</c:v>
                </c:pt>
                <c:pt idx="248">
                  <c:v>90.495800000000003</c:v>
                </c:pt>
                <c:pt idx="249">
                  <c:v>90.496899999999997</c:v>
                </c:pt>
                <c:pt idx="250">
                  <c:v>90.497900000000001</c:v>
                </c:pt>
                <c:pt idx="251">
                  <c:v>90.498500000000007</c:v>
                </c:pt>
                <c:pt idx="252">
                  <c:v>90.498800000000003</c:v>
                </c:pt>
                <c:pt idx="253">
                  <c:v>90.498900000000006</c:v>
                </c:pt>
                <c:pt idx="254">
                  <c:v>90.498999999999995</c:v>
                </c:pt>
                <c:pt idx="255">
                  <c:v>90.498999999999995</c:v>
                </c:pt>
                <c:pt idx="256">
                  <c:v>90.498999999999995</c:v>
                </c:pt>
                <c:pt idx="257">
                  <c:v>90.499099999999999</c:v>
                </c:pt>
                <c:pt idx="258">
                  <c:v>90.499099999999999</c:v>
                </c:pt>
                <c:pt idx="259">
                  <c:v>90.499099999999999</c:v>
                </c:pt>
                <c:pt idx="260">
                  <c:v>90.499099999999999</c:v>
                </c:pt>
                <c:pt idx="261">
                  <c:v>90.499099999999999</c:v>
                </c:pt>
                <c:pt idx="262">
                  <c:v>90.499099999999999</c:v>
                </c:pt>
                <c:pt idx="263">
                  <c:v>90.499099999999999</c:v>
                </c:pt>
                <c:pt idx="264">
                  <c:v>90.499099999999999</c:v>
                </c:pt>
                <c:pt idx="265">
                  <c:v>90.499099999999999</c:v>
                </c:pt>
                <c:pt idx="266">
                  <c:v>90.499099999999999</c:v>
                </c:pt>
                <c:pt idx="267">
                  <c:v>90.499099999999999</c:v>
                </c:pt>
                <c:pt idx="268">
                  <c:v>90.499099999999999</c:v>
                </c:pt>
                <c:pt idx="269">
                  <c:v>90.499099999999999</c:v>
                </c:pt>
                <c:pt idx="270">
                  <c:v>90.499099999999999</c:v>
                </c:pt>
                <c:pt idx="271">
                  <c:v>90.499099999999999</c:v>
                </c:pt>
                <c:pt idx="272">
                  <c:v>90.499099999999999</c:v>
                </c:pt>
                <c:pt idx="273">
                  <c:v>90.499099999999999</c:v>
                </c:pt>
                <c:pt idx="274">
                  <c:v>90.499099999999999</c:v>
                </c:pt>
                <c:pt idx="275">
                  <c:v>90.499099999999999</c:v>
                </c:pt>
                <c:pt idx="276">
                  <c:v>90.499099999999999</c:v>
                </c:pt>
                <c:pt idx="277">
                  <c:v>90.499099999999999</c:v>
                </c:pt>
                <c:pt idx="278">
                  <c:v>90.499099999999999</c:v>
                </c:pt>
                <c:pt idx="279">
                  <c:v>90.499099999999999</c:v>
                </c:pt>
                <c:pt idx="280">
                  <c:v>90.499099999999999</c:v>
                </c:pt>
                <c:pt idx="281">
                  <c:v>90.499099999999999</c:v>
                </c:pt>
              </c:numCache>
            </c:numRef>
          </c:yVal>
          <c:smooth val="1"/>
        </c:ser>
        <c:ser>
          <c:idx val="1"/>
          <c:order val="1"/>
          <c:tx>
            <c:strRef>
              <c:f>post26!$C$24</c:f>
              <c:strCache>
                <c:ptCount val="1"/>
                <c:pt idx="0">
                  <c:v>T2489</c:v>
                </c:pt>
              </c:strCache>
            </c:strRef>
          </c:tx>
          <c:spPr>
            <a:ln w="12700"/>
          </c:spPr>
          <c:marker>
            <c:symbol val="none"/>
          </c:marker>
          <c:xVal>
            <c:numRef>
              <c:f>post26!$A$25:$A$306</c:f>
              <c:numCache>
                <c:formatCode>0</c:formatCode>
                <c:ptCount val="282"/>
                <c:pt idx="0">
                  <c:v>5.0000000000000001E-4</c:v>
                </c:pt>
                <c:pt idx="1">
                  <c:v>1E-3</c:v>
                </c:pt>
                <c:pt idx="2">
                  <c:v>3.0009999999999999</c:v>
                </c:pt>
                <c:pt idx="3">
                  <c:v>6.0008999999999997</c:v>
                </c:pt>
                <c:pt idx="4">
                  <c:v>15.000999999999999</c:v>
                </c:pt>
                <c:pt idx="5">
                  <c:v>27.001000000000001</c:v>
                </c:pt>
                <c:pt idx="6">
                  <c:v>39</c:v>
                </c:pt>
                <c:pt idx="7">
                  <c:v>51</c:v>
                </c:pt>
                <c:pt idx="8">
                  <c:v>60</c:v>
                </c:pt>
                <c:pt idx="9">
                  <c:v>63</c:v>
                </c:pt>
                <c:pt idx="10">
                  <c:v>66</c:v>
                </c:pt>
                <c:pt idx="11">
                  <c:v>75</c:v>
                </c:pt>
                <c:pt idx="12">
                  <c:v>87</c:v>
                </c:pt>
                <c:pt idx="13">
                  <c:v>99</c:v>
                </c:pt>
                <c:pt idx="14">
                  <c:v>111</c:v>
                </c:pt>
                <c:pt idx="15">
                  <c:v>120</c:v>
                </c:pt>
                <c:pt idx="16">
                  <c:v>123</c:v>
                </c:pt>
                <c:pt idx="17">
                  <c:v>126</c:v>
                </c:pt>
                <c:pt idx="18">
                  <c:v>135</c:v>
                </c:pt>
                <c:pt idx="19">
                  <c:v>147</c:v>
                </c:pt>
                <c:pt idx="20">
                  <c:v>159</c:v>
                </c:pt>
                <c:pt idx="21">
                  <c:v>171</c:v>
                </c:pt>
                <c:pt idx="22">
                  <c:v>180</c:v>
                </c:pt>
                <c:pt idx="23">
                  <c:v>183</c:v>
                </c:pt>
                <c:pt idx="24">
                  <c:v>186</c:v>
                </c:pt>
                <c:pt idx="25">
                  <c:v>195</c:v>
                </c:pt>
                <c:pt idx="26">
                  <c:v>207</c:v>
                </c:pt>
                <c:pt idx="27">
                  <c:v>219</c:v>
                </c:pt>
                <c:pt idx="28">
                  <c:v>231</c:v>
                </c:pt>
                <c:pt idx="29">
                  <c:v>240</c:v>
                </c:pt>
                <c:pt idx="30">
                  <c:v>243</c:v>
                </c:pt>
                <c:pt idx="31">
                  <c:v>246</c:v>
                </c:pt>
                <c:pt idx="32">
                  <c:v>255</c:v>
                </c:pt>
                <c:pt idx="33">
                  <c:v>267</c:v>
                </c:pt>
                <c:pt idx="34">
                  <c:v>279</c:v>
                </c:pt>
                <c:pt idx="35">
                  <c:v>291</c:v>
                </c:pt>
                <c:pt idx="36">
                  <c:v>300</c:v>
                </c:pt>
                <c:pt idx="37">
                  <c:v>303</c:v>
                </c:pt>
                <c:pt idx="38">
                  <c:v>306</c:v>
                </c:pt>
                <c:pt idx="39">
                  <c:v>315</c:v>
                </c:pt>
                <c:pt idx="40">
                  <c:v>327</c:v>
                </c:pt>
                <c:pt idx="41">
                  <c:v>339</c:v>
                </c:pt>
                <c:pt idx="42">
                  <c:v>351</c:v>
                </c:pt>
                <c:pt idx="43">
                  <c:v>360</c:v>
                </c:pt>
                <c:pt idx="44">
                  <c:v>363</c:v>
                </c:pt>
                <c:pt idx="45">
                  <c:v>366</c:v>
                </c:pt>
                <c:pt idx="46">
                  <c:v>375</c:v>
                </c:pt>
                <c:pt idx="47">
                  <c:v>387</c:v>
                </c:pt>
                <c:pt idx="48">
                  <c:v>399</c:v>
                </c:pt>
                <c:pt idx="49">
                  <c:v>411</c:v>
                </c:pt>
                <c:pt idx="50">
                  <c:v>420</c:v>
                </c:pt>
                <c:pt idx="51">
                  <c:v>423</c:v>
                </c:pt>
                <c:pt idx="52">
                  <c:v>426</c:v>
                </c:pt>
                <c:pt idx="53">
                  <c:v>435</c:v>
                </c:pt>
                <c:pt idx="54">
                  <c:v>447</c:v>
                </c:pt>
                <c:pt idx="55">
                  <c:v>459</c:v>
                </c:pt>
                <c:pt idx="56">
                  <c:v>471</c:v>
                </c:pt>
                <c:pt idx="57">
                  <c:v>480</c:v>
                </c:pt>
                <c:pt idx="58">
                  <c:v>483</c:v>
                </c:pt>
                <c:pt idx="59">
                  <c:v>486</c:v>
                </c:pt>
                <c:pt idx="60">
                  <c:v>495</c:v>
                </c:pt>
                <c:pt idx="61">
                  <c:v>507</c:v>
                </c:pt>
                <c:pt idx="62">
                  <c:v>519</c:v>
                </c:pt>
                <c:pt idx="63">
                  <c:v>531</c:v>
                </c:pt>
                <c:pt idx="64">
                  <c:v>540</c:v>
                </c:pt>
                <c:pt idx="65">
                  <c:v>543</c:v>
                </c:pt>
                <c:pt idx="66">
                  <c:v>546</c:v>
                </c:pt>
                <c:pt idx="67">
                  <c:v>555</c:v>
                </c:pt>
                <c:pt idx="68">
                  <c:v>567</c:v>
                </c:pt>
                <c:pt idx="69">
                  <c:v>579</c:v>
                </c:pt>
                <c:pt idx="70">
                  <c:v>591</c:v>
                </c:pt>
                <c:pt idx="71">
                  <c:v>600</c:v>
                </c:pt>
                <c:pt idx="72">
                  <c:v>750</c:v>
                </c:pt>
                <c:pt idx="73">
                  <c:v>900</c:v>
                </c:pt>
                <c:pt idx="74">
                  <c:v>1350</c:v>
                </c:pt>
                <c:pt idx="75">
                  <c:v>1950</c:v>
                </c:pt>
                <c:pt idx="76">
                  <c:v>2550</c:v>
                </c:pt>
                <c:pt idx="77">
                  <c:v>3150</c:v>
                </c:pt>
                <c:pt idx="78">
                  <c:v>3600</c:v>
                </c:pt>
                <c:pt idx="79">
                  <c:v>3780</c:v>
                </c:pt>
                <c:pt idx="80">
                  <c:v>3960</c:v>
                </c:pt>
                <c:pt idx="81">
                  <c:v>4500</c:v>
                </c:pt>
                <c:pt idx="82">
                  <c:v>5220</c:v>
                </c:pt>
                <c:pt idx="83">
                  <c:v>5940</c:v>
                </c:pt>
                <c:pt idx="84">
                  <c:v>6660</c:v>
                </c:pt>
                <c:pt idx="85">
                  <c:v>7200</c:v>
                </c:pt>
                <c:pt idx="86">
                  <c:v>7380</c:v>
                </c:pt>
                <c:pt idx="87">
                  <c:v>7560</c:v>
                </c:pt>
                <c:pt idx="88">
                  <c:v>8100</c:v>
                </c:pt>
                <c:pt idx="89">
                  <c:v>8820</c:v>
                </c:pt>
                <c:pt idx="90">
                  <c:v>9540</c:v>
                </c:pt>
                <c:pt idx="91">
                  <c:v>10260</c:v>
                </c:pt>
                <c:pt idx="92">
                  <c:v>10800</c:v>
                </c:pt>
                <c:pt idx="93">
                  <c:v>10980</c:v>
                </c:pt>
                <c:pt idx="94">
                  <c:v>11160</c:v>
                </c:pt>
                <c:pt idx="95">
                  <c:v>11700</c:v>
                </c:pt>
                <c:pt idx="96">
                  <c:v>12420</c:v>
                </c:pt>
                <c:pt idx="97">
                  <c:v>13140</c:v>
                </c:pt>
                <c:pt idx="98">
                  <c:v>13860</c:v>
                </c:pt>
                <c:pt idx="99">
                  <c:v>14400</c:v>
                </c:pt>
                <c:pt idx="100">
                  <c:v>14580</c:v>
                </c:pt>
                <c:pt idx="101">
                  <c:v>14760</c:v>
                </c:pt>
                <c:pt idx="102">
                  <c:v>15300</c:v>
                </c:pt>
                <c:pt idx="103">
                  <c:v>16020</c:v>
                </c:pt>
                <c:pt idx="104">
                  <c:v>16740</c:v>
                </c:pt>
                <c:pt idx="105">
                  <c:v>17460</c:v>
                </c:pt>
                <c:pt idx="106">
                  <c:v>18000</c:v>
                </c:pt>
                <c:pt idx="107">
                  <c:v>18180</c:v>
                </c:pt>
                <c:pt idx="108">
                  <c:v>18360</c:v>
                </c:pt>
                <c:pt idx="109">
                  <c:v>18900</c:v>
                </c:pt>
                <c:pt idx="110">
                  <c:v>19620</c:v>
                </c:pt>
                <c:pt idx="111">
                  <c:v>20340</c:v>
                </c:pt>
                <c:pt idx="112">
                  <c:v>21060</c:v>
                </c:pt>
                <c:pt idx="113">
                  <c:v>21600</c:v>
                </c:pt>
                <c:pt idx="114">
                  <c:v>21780</c:v>
                </c:pt>
                <c:pt idx="115">
                  <c:v>21960</c:v>
                </c:pt>
                <c:pt idx="116">
                  <c:v>22500</c:v>
                </c:pt>
                <c:pt idx="117">
                  <c:v>23220</c:v>
                </c:pt>
                <c:pt idx="118">
                  <c:v>23940</c:v>
                </c:pt>
                <c:pt idx="119">
                  <c:v>24660</c:v>
                </c:pt>
                <c:pt idx="120">
                  <c:v>25200</c:v>
                </c:pt>
                <c:pt idx="121">
                  <c:v>25380</c:v>
                </c:pt>
                <c:pt idx="122">
                  <c:v>25560</c:v>
                </c:pt>
                <c:pt idx="123">
                  <c:v>26100</c:v>
                </c:pt>
                <c:pt idx="124">
                  <c:v>26820</c:v>
                </c:pt>
                <c:pt idx="125">
                  <c:v>27540</c:v>
                </c:pt>
                <c:pt idx="126">
                  <c:v>28260</c:v>
                </c:pt>
                <c:pt idx="127">
                  <c:v>28800</c:v>
                </c:pt>
                <c:pt idx="128">
                  <c:v>28980</c:v>
                </c:pt>
                <c:pt idx="129">
                  <c:v>29160</c:v>
                </c:pt>
                <c:pt idx="130">
                  <c:v>29700</c:v>
                </c:pt>
                <c:pt idx="131">
                  <c:v>30420</c:v>
                </c:pt>
                <c:pt idx="132">
                  <c:v>31140</c:v>
                </c:pt>
                <c:pt idx="133">
                  <c:v>31860</c:v>
                </c:pt>
                <c:pt idx="134">
                  <c:v>32400</c:v>
                </c:pt>
                <c:pt idx="135">
                  <c:v>32580</c:v>
                </c:pt>
                <c:pt idx="136">
                  <c:v>32760</c:v>
                </c:pt>
                <c:pt idx="137">
                  <c:v>33300</c:v>
                </c:pt>
                <c:pt idx="138">
                  <c:v>34020</c:v>
                </c:pt>
                <c:pt idx="139">
                  <c:v>34740</c:v>
                </c:pt>
                <c:pt idx="140">
                  <c:v>35460</c:v>
                </c:pt>
                <c:pt idx="141">
                  <c:v>36000</c:v>
                </c:pt>
                <c:pt idx="142">
                  <c:v>36180</c:v>
                </c:pt>
                <c:pt idx="143">
                  <c:v>36360</c:v>
                </c:pt>
                <c:pt idx="144">
                  <c:v>36900</c:v>
                </c:pt>
                <c:pt idx="145">
                  <c:v>37620</c:v>
                </c:pt>
                <c:pt idx="146">
                  <c:v>38340</c:v>
                </c:pt>
                <c:pt idx="147">
                  <c:v>39060</c:v>
                </c:pt>
                <c:pt idx="148">
                  <c:v>39600</c:v>
                </c:pt>
                <c:pt idx="149">
                  <c:v>39780</c:v>
                </c:pt>
                <c:pt idx="150">
                  <c:v>39960</c:v>
                </c:pt>
                <c:pt idx="151">
                  <c:v>40500</c:v>
                </c:pt>
                <c:pt idx="152">
                  <c:v>41220</c:v>
                </c:pt>
                <c:pt idx="153">
                  <c:v>41940</c:v>
                </c:pt>
                <c:pt idx="154">
                  <c:v>42660</c:v>
                </c:pt>
                <c:pt idx="155">
                  <c:v>43200</c:v>
                </c:pt>
                <c:pt idx="156">
                  <c:v>43380</c:v>
                </c:pt>
                <c:pt idx="157">
                  <c:v>43560</c:v>
                </c:pt>
                <c:pt idx="158">
                  <c:v>44100</c:v>
                </c:pt>
                <c:pt idx="159">
                  <c:v>44820</c:v>
                </c:pt>
                <c:pt idx="160">
                  <c:v>45540</c:v>
                </c:pt>
                <c:pt idx="161">
                  <c:v>46260</c:v>
                </c:pt>
                <c:pt idx="162">
                  <c:v>46800</c:v>
                </c:pt>
                <c:pt idx="163">
                  <c:v>46980</c:v>
                </c:pt>
                <c:pt idx="164">
                  <c:v>47160</c:v>
                </c:pt>
                <c:pt idx="165">
                  <c:v>47700</c:v>
                </c:pt>
                <c:pt idx="166">
                  <c:v>48420</c:v>
                </c:pt>
                <c:pt idx="167">
                  <c:v>49140</c:v>
                </c:pt>
                <c:pt idx="168">
                  <c:v>49860</c:v>
                </c:pt>
                <c:pt idx="169">
                  <c:v>50400</c:v>
                </c:pt>
                <c:pt idx="170">
                  <c:v>50580</c:v>
                </c:pt>
                <c:pt idx="171">
                  <c:v>50760</c:v>
                </c:pt>
                <c:pt idx="172">
                  <c:v>51300</c:v>
                </c:pt>
                <c:pt idx="173">
                  <c:v>52020</c:v>
                </c:pt>
                <c:pt idx="174">
                  <c:v>52740</c:v>
                </c:pt>
                <c:pt idx="175">
                  <c:v>53460</c:v>
                </c:pt>
                <c:pt idx="176">
                  <c:v>54000</c:v>
                </c:pt>
                <c:pt idx="177">
                  <c:v>54180</c:v>
                </c:pt>
                <c:pt idx="178">
                  <c:v>54360</c:v>
                </c:pt>
                <c:pt idx="179">
                  <c:v>54900</c:v>
                </c:pt>
                <c:pt idx="180">
                  <c:v>55620</c:v>
                </c:pt>
                <c:pt idx="181">
                  <c:v>56340</c:v>
                </c:pt>
                <c:pt idx="182">
                  <c:v>57060</c:v>
                </c:pt>
                <c:pt idx="183">
                  <c:v>57600</c:v>
                </c:pt>
                <c:pt idx="184">
                  <c:v>57780</c:v>
                </c:pt>
                <c:pt idx="185">
                  <c:v>57960</c:v>
                </c:pt>
                <c:pt idx="186">
                  <c:v>58500</c:v>
                </c:pt>
                <c:pt idx="187">
                  <c:v>59220</c:v>
                </c:pt>
                <c:pt idx="188">
                  <c:v>59940</c:v>
                </c:pt>
                <c:pt idx="189">
                  <c:v>60660</c:v>
                </c:pt>
                <c:pt idx="190">
                  <c:v>61200</c:v>
                </c:pt>
                <c:pt idx="191">
                  <c:v>61380</c:v>
                </c:pt>
                <c:pt idx="192">
                  <c:v>61560</c:v>
                </c:pt>
                <c:pt idx="193">
                  <c:v>62100</c:v>
                </c:pt>
                <c:pt idx="194">
                  <c:v>62820</c:v>
                </c:pt>
                <c:pt idx="195">
                  <c:v>63540</c:v>
                </c:pt>
                <c:pt idx="196">
                  <c:v>64260</c:v>
                </c:pt>
                <c:pt idx="197">
                  <c:v>64800</c:v>
                </c:pt>
                <c:pt idx="198">
                  <c:v>64980</c:v>
                </c:pt>
                <c:pt idx="199">
                  <c:v>65160</c:v>
                </c:pt>
                <c:pt idx="200">
                  <c:v>65700</c:v>
                </c:pt>
                <c:pt idx="201">
                  <c:v>66420</c:v>
                </c:pt>
                <c:pt idx="202">
                  <c:v>67140</c:v>
                </c:pt>
                <c:pt idx="203">
                  <c:v>67860</c:v>
                </c:pt>
                <c:pt idx="204">
                  <c:v>68400</c:v>
                </c:pt>
                <c:pt idx="205">
                  <c:v>68580</c:v>
                </c:pt>
                <c:pt idx="206">
                  <c:v>68760</c:v>
                </c:pt>
                <c:pt idx="207">
                  <c:v>69300</c:v>
                </c:pt>
                <c:pt idx="208">
                  <c:v>70020</c:v>
                </c:pt>
                <c:pt idx="209">
                  <c:v>70740</c:v>
                </c:pt>
                <c:pt idx="210">
                  <c:v>71460</c:v>
                </c:pt>
                <c:pt idx="211">
                  <c:v>72000</c:v>
                </c:pt>
                <c:pt idx="212">
                  <c:v>72180</c:v>
                </c:pt>
                <c:pt idx="213">
                  <c:v>72360</c:v>
                </c:pt>
                <c:pt idx="214">
                  <c:v>72900</c:v>
                </c:pt>
                <c:pt idx="215">
                  <c:v>73620</c:v>
                </c:pt>
                <c:pt idx="216">
                  <c:v>74340</c:v>
                </c:pt>
                <c:pt idx="217">
                  <c:v>75060</c:v>
                </c:pt>
                <c:pt idx="218">
                  <c:v>75600</c:v>
                </c:pt>
                <c:pt idx="219">
                  <c:v>75780</c:v>
                </c:pt>
                <c:pt idx="220">
                  <c:v>75960</c:v>
                </c:pt>
                <c:pt idx="221">
                  <c:v>76500</c:v>
                </c:pt>
                <c:pt idx="222">
                  <c:v>77220</c:v>
                </c:pt>
                <c:pt idx="223">
                  <c:v>77940</c:v>
                </c:pt>
                <c:pt idx="224">
                  <c:v>78660</c:v>
                </c:pt>
                <c:pt idx="225">
                  <c:v>79200</c:v>
                </c:pt>
                <c:pt idx="226">
                  <c:v>79380</c:v>
                </c:pt>
                <c:pt idx="227">
                  <c:v>79560</c:v>
                </c:pt>
                <c:pt idx="228">
                  <c:v>80100</c:v>
                </c:pt>
                <c:pt idx="229">
                  <c:v>80820</c:v>
                </c:pt>
                <c:pt idx="230">
                  <c:v>81540</c:v>
                </c:pt>
                <c:pt idx="231">
                  <c:v>82260</c:v>
                </c:pt>
                <c:pt idx="232">
                  <c:v>82800</c:v>
                </c:pt>
                <c:pt idx="233">
                  <c:v>82980</c:v>
                </c:pt>
                <c:pt idx="234">
                  <c:v>83160</c:v>
                </c:pt>
                <c:pt idx="235">
                  <c:v>83700</c:v>
                </c:pt>
                <c:pt idx="236">
                  <c:v>84420</c:v>
                </c:pt>
                <c:pt idx="237">
                  <c:v>85140</c:v>
                </c:pt>
                <c:pt idx="238">
                  <c:v>85860</c:v>
                </c:pt>
                <c:pt idx="239">
                  <c:v>86400</c:v>
                </c:pt>
                <c:pt idx="240">
                  <c:v>87080</c:v>
                </c:pt>
                <c:pt idx="241">
                  <c:v>87760</c:v>
                </c:pt>
                <c:pt idx="242">
                  <c:v>89800</c:v>
                </c:pt>
                <c:pt idx="243">
                  <c:v>92520</c:v>
                </c:pt>
                <c:pt idx="244">
                  <c:v>95240</c:v>
                </c:pt>
                <c:pt idx="245">
                  <c:v>97960</c:v>
                </c:pt>
                <c:pt idx="246">
                  <c:v>100000</c:v>
                </c:pt>
                <c:pt idx="247">
                  <c:v>105000</c:v>
                </c:pt>
                <c:pt idx="248">
                  <c:v>110000</c:v>
                </c:pt>
                <c:pt idx="249">
                  <c:v>121120</c:v>
                </c:pt>
                <c:pt idx="250">
                  <c:v>141120</c:v>
                </c:pt>
                <c:pt idx="251">
                  <c:v>161120</c:v>
                </c:pt>
                <c:pt idx="252">
                  <c:v>181120</c:v>
                </c:pt>
                <c:pt idx="253">
                  <c:v>200000</c:v>
                </c:pt>
                <c:pt idx="254">
                  <c:v>205000</c:v>
                </c:pt>
                <c:pt idx="255">
                  <c:v>210000</c:v>
                </c:pt>
                <c:pt idx="256">
                  <c:v>225000</c:v>
                </c:pt>
                <c:pt idx="257">
                  <c:v>245000</c:v>
                </c:pt>
                <c:pt idx="258">
                  <c:v>265000</c:v>
                </c:pt>
                <c:pt idx="259">
                  <c:v>285000</c:v>
                </c:pt>
                <c:pt idx="260">
                  <c:v>300000</c:v>
                </c:pt>
                <c:pt idx="261">
                  <c:v>305000</c:v>
                </c:pt>
                <c:pt idx="262">
                  <c:v>310000</c:v>
                </c:pt>
                <c:pt idx="263">
                  <c:v>325000</c:v>
                </c:pt>
                <c:pt idx="264">
                  <c:v>345000</c:v>
                </c:pt>
                <c:pt idx="265">
                  <c:v>365000</c:v>
                </c:pt>
                <c:pt idx="266">
                  <c:v>385000</c:v>
                </c:pt>
                <c:pt idx="267">
                  <c:v>400000</c:v>
                </c:pt>
                <c:pt idx="268">
                  <c:v>405000</c:v>
                </c:pt>
                <c:pt idx="269">
                  <c:v>410000</c:v>
                </c:pt>
                <c:pt idx="270">
                  <c:v>425000</c:v>
                </c:pt>
                <c:pt idx="271">
                  <c:v>445000</c:v>
                </c:pt>
                <c:pt idx="272">
                  <c:v>465000</c:v>
                </c:pt>
                <c:pt idx="273">
                  <c:v>485000</c:v>
                </c:pt>
                <c:pt idx="274">
                  <c:v>500000</c:v>
                </c:pt>
                <c:pt idx="275">
                  <c:v>505000</c:v>
                </c:pt>
                <c:pt idx="276">
                  <c:v>510000</c:v>
                </c:pt>
                <c:pt idx="277">
                  <c:v>525000</c:v>
                </c:pt>
                <c:pt idx="278">
                  <c:v>545000</c:v>
                </c:pt>
                <c:pt idx="279">
                  <c:v>565000</c:v>
                </c:pt>
                <c:pt idx="280">
                  <c:v>585000</c:v>
                </c:pt>
                <c:pt idx="281">
                  <c:v>600000</c:v>
                </c:pt>
              </c:numCache>
            </c:numRef>
          </c:xVal>
          <c:yVal>
            <c:numRef>
              <c:f>post26!$C$25:$C$306</c:f>
              <c:numCache>
                <c:formatCode>General</c:formatCode>
                <c:ptCount val="282"/>
                <c:pt idx="0">
                  <c:v>90</c:v>
                </c:pt>
                <c:pt idx="1">
                  <c:v>90</c:v>
                </c:pt>
                <c:pt idx="2">
                  <c:v>90.000100000000003</c:v>
                </c:pt>
                <c:pt idx="3">
                  <c:v>90.000299999999996</c:v>
                </c:pt>
                <c:pt idx="4">
                  <c:v>90.000900000000001</c:v>
                </c:pt>
                <c:pt idx="5">
                  <c:v>90.001800000000003</c:v>
                </c:pt>
                <c:pt idx="6">
                  <c:v>90.002799999999993</c:v>
                </c:pt>
                <c:pt idx="7">
                  <c:v>90.003699999999995</c:v>
                </c:pt>
                <c:pt idx="8">
                  <c:v>90.004499999999993</c:v>
                </c:pt>
                <c:pt idx="9">
                  <c:v>90.0047</c:v>
                </c:pt>
                <c:pt idx="10">
                  <c:v>90.004999999999995</c:v>
                </c:pt>
                <c:pt idx="11">
                  <c:v>90.005700000000004</c:v>
                </c:pt>
                <c:pt idx="12">
                  <c:v>90.006699999999995</c:v>
                </c:pt>
                <c:pt idx="13">
                  <c:v>90.007599999999996</c:v>
                </c:pt>
                <c:pt idx="14">
                  <c:v>90.008499999999998</c:v>
                </c:pt>
                <c:pt idx="15">
                  <c:v>90.009100000000004</c:v>
                </c:pt>
                <c:pt idx="16">
                  <c:v>90.009299999999996</c:v>
                </c:pt>
                <c:pt idx="17">
                  <c:v>90.009500000000003</c:v>
                </c:pt>
                <c:pt idx="18">
                  <c:v>90.010199999999998</c:v>
                </c:pt>
                <c:pt idx="19">
                  <c:v>90.010999999999996</c:v>
                </c:pt>
                <c:pt idx="20">
                  <c:v>90.011700000000005</c:v>
                </c:pt>
                <c:pt idx="21">
                  <c:v>90.012500000000003</c:v>
                </c:pt>
                <c:pt idx="22">
                  <c:v>90.013000000000005</c:v>
                </c:pt>
                <c:pt idx="23">
                  <c:v>90.013199999999998</c:v>
                </c:pt>
                <c:pt idx="24">
                  <c:v>90.013400000000004</c:v>
                </c:pt>
                <c:pt idx="25">
                  <c:v>90.013900000000007</c:v>
                </c:pt>
                <c:pt idx="26">
                  <c:v>90.014600000000002</c:v>
                </c:pt>
                <c:pt idx="27">
                  <c:v>90.015199999999993</c:v>
                </c:pt>
                <c:pt idx="28">
                  <c:v>90.015900000000002</c:v>
                </c:pt>
                <c:pt idx="29">
                  <c:v>90.016400000000004</c:v>
                </c:pt>
                <c:pt idx="30">
                  <c:v>90.016499999999994</c:v>
                </c:pt>
                <c:pt idx="31">
                  <c:v>90.0167</c:v>
                </c:pt>
                <c:pt idx="32">
                  <c:v>90.017099999999999</c:v>
                </c:pt>
                <c:pt idx="33">
                  <c:v>90.017700000000005</c:v>
                </c:pt>
                <c:pt idx="34">
                  <c:v>90.018299999999996</c:v>
                </c:pt>
                <c:pt idx="35">
                  <c:v>90.018799999999999</c:v>
                </c:pt>
                <c:pt idx="36">
                  <c:v>90.019300000000001</c:v>
                </c:pt>
                <c:pt idx="37">
                  <c:v>90.019400000000005</c:v>
                </c:pt>
                <c:pt idx="38">
                  <c:v>90.019499999999994</c:v>
                </c:pt>
                <c:pt idx="39">
                  <c:v>90.019900000000007</c:v>
                </c:pt>
                <c:pt idx="40">
                  <c:v>90.020499999999998</c:v>
                </c:pt>
                <c:pt idx="41">
                  <c:v>90.021000000000001</c:v>
                </c:pt>
                <c:pt idx="42">
                  <c:v>90.021500000000003</c:v>
                </c:pt>
                <c:pt idx="43">
                  <c:v>90.021900000000002</c:v>
                </c:pt>
                <c:pt idx="44">
                  <c:v>90.022000000000006</c:v>
                </c:pt>
                <c:pt idx="45">
                  <c:v>90.022099999999995</c:v>
                </c:pt>
                <c:pt idx="46">
                  <c:v>90.022499999999994</c:v>
                </c:pt>
                <c:pt idx="47">
                  <c:v>90.022900000000007</c:v>
                </c:pt>
                <c:pt idx="48">
                  <c:v>90.023399999999995</c:v>
                </c:pt>
                <c:pt idx="49">
                  <c:v>90.023899999999998</c:v>
                </c:pt>
                <c:pt idx="50">
                  <c:v>90.024199999999993</c:v>
                </c:pt>
                <c:pt idx="51">
                  <c:v>90.024299999999997</c:v>
                </c:pt>
                <c:pt idx="52">
                  <c:v>90.0244</c:v>
                </c:pt>
                <c:pt idx="53">
                  <c:v>90.024799999999999</c:v>
                </c:pt>
                <c:pt idx="54">
                  <c:v>90.025199999999998</c:v>
                </c:pt>
                <c:pt idx="55">
                  <c:v>90.025599999999997</c:v>
                </c:pt>
                <c:pt idx="56">
                  <c:v>90.0261</c:v>
                </c:pt>
                <c:pt idx="57">
                  <c:v>90.026399999999995</c:v>
                </c:pt>
                <c:pt idx="58">
                  <c:v>90.026499999999999</c:v>
                </c:pt>
                <c:pt idx="59">
                  <c:v>90.026600000000002</c:v>
                </c:pt>
                <c:pt idx="60">
                  <c:v>90.026899999999998</c:v>
                </c:pt>
                <c:pt idx="61">
                  <c:v>90.027299999999997</c:v>
                </c:pt>
                <c:pt idx="62">
                  <c:v>90.027699999999996</c:v>
                </c:pt>
                <c:pt idx="63">
                  <c:v>90.028099999999995</c:v>
                </c:pt>
                <c:pt idx="64">
                  <c:v>90.028400000000005</c:v>
                </c:pt>
                <c:pt idx="65">
                  <c:v>90.028499999999994</c:v>
                </c:pt>
                <c:pt idx="66">
                  <c:v>90.028599999999997</c:v>
                </c:pt>
                <c:pt idx="67">
                  <c:v>90.028899999999993</c:v>
                </c:pt>
                <c:pt idx="68">
                  <c:v>90.029300000000006</c:v>
                </c:pt>
                <c:pt idx="69">
                  <c:v>90.029700000000005</c:v>
                </c:pt>
                <c:pt idx="70">
                  <c:v>90.03</c:v>
                </c:pt>
                <c:pt idx="71">
                  <c:v>90.030299999999997</c:v>
                </c:pt>
                <c:pt idx="72">
                  <c:v>90.034700000000001</c:v>
                </c:pt>
                <c:pt idx="73">
                  <c:v>90.038700000000006</c:v>
                </c:pt>
                <c:pt idx="74">
                  <c:v>90.05</c:v>
                </c:pt>
                <c:pt idx="75">
                  <c:v>90.063900000000004</c:v>
                </c:pt>
                <c:pt idx="76">
                  <c:v>90.077200000000005</c:v>
                </c:pt>
                <c:pt idx="77">
                  <c:v>90.089799999999997</c:v>
                </c:pt>
                <c:pt idx="78">
                  <c:v>90.099000000000004</c:v>
                </c:pt>
                <c:pt idx="79">
                  <c:v>90.102699999999999</c:v>
                </c:pt>
                <c:pt idx="80">
                  <c:v>90.106300000000005</c:v>
                </c:pt>
                <c:pt idx="81">
                  <c:v>90.116600000000005</c:v>
                </c:pt>
                <c:pt idx="82">
                  <c:v>90.129800000000003</c:v>
                </c:pt>
                <c:pt idx="83">
                  <c:v>90.142499999999998</c:v>
                </c:pt>
                <c:pt idx="84">
                  <c:v>90.154499999999999</c:v>
                </c:pt>
                <c:pt idx="85">
                  <c:v>90.163300000000007</c:v>
                </c:pt>
                <c:pt idx="86">
                  <c:v>90.166200000000003</c:v>
                </c:pt>
                <c:pt idx="87">
                  <c:v>90.168999999999997</c:v>
                </c:pt>
                <c:pt idx="88">
                  <c:v>90.177300000000002</c:v>
                </c:pt>
                <c:pt idx="89">
                  <c:v>90.187899999999999</c:v>
                </c:pt>
                <c:pt idx="90">
                  <c:v>90.198099999999997</c:v>
                </c:pt>
                <c:pt idx="91">
                  <c:v>90.207899999999995</c:v>
                </c:pt>
                <c:pt idx="92">
                  <c:v>90.215000000000003</c:v>
                </c:pt>
                <c:pt idx="93">
                  <c:v>90.217399999999998</c:v>
                </c:pt>
                <c:pt idx="94">
                  <c:v>90.219700000000003</c:v>
                </c:pt>
                <c:pt idx="95">
                  <c:v>90.226399999999998</c:v>
                </c:pt>
                <c:pt idx="96">
                  <c:v>90.235100000000003</c:v>
                </c:pt>
                <c:pt idx="97">
                  <c:v>90.243499999999997</c:v>
                </c:pt>
                <c:pt idx="98">
                  <c:v>90.251499999999993</c:v>
                </c:pt>
                <c:pt idx="99">
                  <c:v>90.257400000000004</c:v>
                </c:pt>
                <c:pt idx="100">
                  <c:v>90.259299999999996</c:v>
                </c:pt>
                <c:pt idx="101">
                  <c:v>90.261200000000002</c:v>
                </c:pt>
                <c:pt idx="102">
                  <c:v>90.266800000000003</c:v>
                </c:pt>
                <c:pt idx="103">
                  <c:v>90.274000000000001</c:v>
                </c:pt>
                <c:pt idx="104">
                  <c:v>90.280900000000003</c:v>
                </c:pt>
                <c:pt idx="105">
                  <c:v>90.287599999999998</c:v>
                </c:pt>
                <c:pt idx="106">
                  <c:v>90.292500000000004</c:v>
                </c:pt>
                <c:pt idx="107">
                  <c:v>90.2941</c:v>
                </c:pt>
                <c:pt idx="108">
                  <c:v>90.295699999999997</c:v>
                </c:pt>
                <c:pt idx="109">
                  <c:v>90.300299999999993</c:v>
                </c:pt>
                <c:pt idx="110">
                  <c:v>90.306299999999993</c:v>
                </c:pt>
                <c:pt idx="111">
                  <c:v>90.312100000000001</c:v>
                </c:pt>
                <c:pt idx="112">
                  <c:v>90.317700000000002</c:v>
                </c:pt>
                <c:pt idx="113">
                  <c:v>90.321700000000007</c:v>
                </c:pt>
                <c:pt idx="114">
                  <c:v>90.323099999999997</c:v>
                </c:pt>
                <c:pt idx="115">
                  <c:v>90.324399999999997</c:v>
                </c:pt>
                <c:pt idx="116">
                  <c:v>90.328299999999999</c:v>
                </c:pt>
                <c:pt idx="117">
                  <c:v>90.333299999999994</c:v>
                </c:pt>
                <c:pt idx="118">
                  <c:v>90.338200000000001</c:v>
                </c:pt>
                <c:pt idx="119">
                  <c:v>90.3429</c:v>
                </c:pt>
                <c:pt idx="120">
                  <c:v>90.346299999999999</c:v>
                </c:pt>
                <c:pt idx="121">
                  <c:v>90.347399999999993</c:v>
                </c:pt>
                <c:pt idx="122">
                  <c:v>90.348600000000005</c:v>
                </c:pt>
                <c:pt idx="123">
                  <c:v>90.351799999999997</c:v>
                </c:pt>
                <c:pt idx="124">
                  <c:v>90.356099999999998</c:v>
                </c:pt>
                <c:pt idx="125">
                  <c:v>90.360100000000003</c:v>
                </c:pt>
                <c:pt idx="126">
                  <c:v>90.364099999999993</c:v>
                </c:pt>
                <c:pt idx="127">
                  <c:v>90.367000000000004</c:v>
                </c:pt>
                <c:pt idx="128">
                  <c:v>90.367900000000006</c:v>
                </c:pt>
                <c:pt idx="129">
                  <c:v>90.368899999999996</c:v>
                </c:pt>
                <c:pt idx="130">
                  <c:v>90.371700000000004</c:v>
                </c:pt>
                <c:pt idx="131">
                  <c:v>90.375200000000007</c:v>
                </c:pt>
                <c:pt idx="132">
                  <c:v>90.378699999999995</c:v>
                </c:pt>
                <c:pt idx="133">
                  <c:v>90.382000000000005</c:v>
                </c:pt>
                <c:pt idx="134">
                  <c:v>90.384399999999999</c:v>
                </c:pt>
                <c:pt idx="135">
                  <c:v>90.385300000000001</c:v>
                </c:pt>
                <c:pt idx="136">
                  <c:v>90.386099999999999</c:v>
                </c:pt>
                <c:pt idx="137">
                  <c:v>90.388400000000004</c:v>
                </c:pt>
                <c:pt idx="138">
                  <c:v>90.391400000000004</c:v>
                </c:pt>
                <c:pt idx="139">
                  <c:v>90.394300000000001</c:v>
                </c:pt>
                <c:pt idx="140">
                  <c:v>90.397199999999998</c:v>
                </c:pt>
                <c:pt idx="141">
                  <c:v>90.399199999999993</c:v>
                </c:pt>
                <c:pt idx="142">
                  <c:v>90.399900000000002</c:v>
                </c:pt>
                <c:pt idx="143">
                  <c:v>90.400599999999997</c:v>
                </c:pt>
                <c:pt idx="144">
                  <c:v>90.402600000000007</c:v>
                </c:pt>
                <c:pt idx="145">
                  <c:v>90.405100000000004</c:v>
                </c:pt>
                <c:pt idx="146">
                  <c:v>90.407600000000002</c:v>
                </c:pt>
                <c:pt idx="147">
                  <c:v>90.41</c:v>
                </c:pt>
                <c:pt idx="148">
                  <c:v>90.411699999999996</c:v>
                </c:pt>
                <c:pt idx="149">
                  <c:v>90.412300000000002</c:v>
                </c:pt>
                <c:pt idx="150">
                  <c:v>90.412899999999993</c:v>
                </c:pt>
                <c:pt idx="151">
                  <c:v>90.414599999999993</c:v>
                </c:pt>
                <c:pt idx="152">
                  <c:v>90.416700000000006</c:v>
                </c:pt>
                <c:pt idx="153">
                  <c:v>90.418800000000005</c:v>
                </c:pt>
                <c:pt idx="154">
                  <c:v>90.420900000000003</c:v>
                </c:pt>
                <c:pt idx="155">
                  <c:v>90.422399999999996</c:v>
                </c:pt>
                <c:pt idx="156">
                  <c:v>90.422899999999998</c:v>
                </c:pt>
                <c:pt idx="157">
                  <c:v>90.423299999999998</c:v>
                </c:pt>
                <c:pt idx="158">
                  <c:v>90.424800000000005</c:v>
                </c:pt>
                <c:pt idx="159">
                  <c:v>90.426599999999993</c:v>
                </c:pt>
                <c:pt idx="160">
                  <c:v>90.428399999999996</c:v>
                </c:pt>
                <c:pt idx="161">
                  <c:v>90.430099999999996</c:v>
                </c:pt>
                <c:pt idx="162">
                  <c:v>90.431399999999996</c:v>
                </c:pt>
                <c:pt idx="163">
                  <c:v>90.431799999999996</c:v>
                </c:pt>
                <c:pt idx="164">
                  <c:v>90.432199999999995</c:v>
                </c:pt>
                <c:pt idx="165">
                  <c:v>90.433400000000006</c:v>
                </c:pt>
                <c:pt idx="166">
                  <c:v>90.435000000000002</c:v>
                </c:pt>
                <c:pt idx="167">
                  <c:v>90.436499999999995</c:v>
                </c:pt>
                <c:pt idx="168">
                  <c:v>90.438000000000002</c:v>
                </c:pt>
                <c:pt idx="169">
                  <c:v>90.439099999999996</c:v>
                </c:pt>
                <c:pt idx="170">
                  <c:v>90.439400000000006</c:v>
                </c:pt>
                <c:pt idx="171">
                  <c:v>90.439800000000005</c:v>
                </c:pt>
                <c:pt idx="172">
                  <c:v>90.440799999999996</c:v>
                </c:pt>
                <c:pt idx="173">
                  <c:v>90.442099999999996</c:v>
                </c:pt>
                <c:pt idx="174">
                  <c:v>90.443399999999997</c:v>
                </c:pt>
                <c:pt idx="175">
                  <c:v>90.444699999999997</c:v>
                </c:pt>
                <c:pt idx="176">
                  <c:v>90.445599999999999</c:v>
                </c:pt>
                <c:pt idx="177">
                  <c:v>90.445899999999995</c:v>
                </c:pt>
                <c:pt idx="178">
                  <c:v>90.446200000000005</c:v>
                </c:pt>
                <c:pt idx="179">
                  <c:v>90.447100000000006</c:v>
                </c:pt>
                <c:pt idx="180">
                  <c:v>90.4482</c:v>
                </c:pt>
                <c:pt idx="181">
                  <c:v>90.449299999999994</c:v>
                </c:pt>
                <c:pt idx="182">
                  <c:v>90.450400000000002</c:v>
                </c:pt>
                <c:pt idx="183">
                  <c:v>90.4512</c:v>
                </c:pt>
                <c:pt idx="184">
                  <c:v>90.451400000000007</c:v>
                </c:pt>
                <c:pt idx="185">
                  <c:v>90.451700000000002</c:v>
                </c:pt>
                <c:pt idx="186">
                  <c:v>90.452399999999997</c:v>
                </c:pt>
                <c:pt idx="187">
                  <c:v>90.453400000000002</c:v>
                </c:pt>
                <c:pt idx="188">
                  <c:v>90.454300000000003</c:v>
                </c:pt>
                <c:pt idx="189">
                  <c:v>90.455200000000005</c:v>
                </c:pt>
                <c:pt idx="190">
                  <c:v>90.4559</c:v>
                </c:pt>
                <c:pt idx="191">
                  <c:v>90.456100000000006</c:v>
                </c:pt>
                <c:pt idx="192">
                  <c:v>90.456299999999999</c:v>
                </c:pt>
                <c:pt idx="193">
                  <c:v>90.456999999999994</c:v>
                </c:pt>
                <c:pt idx="194">
                  <c:v>90.457800000000006</c:v>
                </c:pt>
                <c:pt idx="195">
                  <c:v>90.458600000000004</c:v>
                </c:pt>
                <c:pt idx="196">
                  <c:v>90.459299999999999</c:v>
                </c:pt>
                <c:pt idx="197">
                  <c:v>90.459900000000005</c:v>
                </c:pt>
                <c:pt idx="198">
                  <c:v>90.460099999999997</c:v>
                </c:pt>
                <c:pt idx="199">
                  <c:v>90.460300000000004</c:v>
                </c:pt>
                <c:pt idx="200">
                  <c:v>90.460800000000006</c:v>
                </c:pt>
                <c:pt idx="201">
                  <c:v>90.461500000000001</c:v>
                </c:pt>
                <c:pt idx="202">
                  <c:v>90.462199999999996</c:v>
                </c:pt>
                <c:pt idx="203">
                  <c:v>90.462900000000005</c:v>
                </c:pt>
                <c:pt idx="204">
                  <c:v>90.463300000000004</c:v>
                </c:pt>
                <c:pt idx="205">
                  <c:v>90.463499999999996</c:v>
                </c:pt>
                <c:pt idx="206">
                  <c:v>90.463700000000003</c:v>
                </c:pt>
                <c:pt idx="207">
                  <c:v>90.464100000000002</c:v>
                </c:pt>
                <c:pt idx="208">
                  <c:v>90.464699999999993</c:v>
                </c:pt>
                <c:pt idx="209">
                  <c:v>90.465299999999999</c:v>
                </c:pt>
                <c:pt idx="210">
                  <c:v>90.465900000000005</c:v>
                </c:pt>
                <c:pt idx="211">
                  <c:v>90.466300000000004</c:v>
                </c:pt>
                <c:pt idx="212">
                  <c:v>90.466399999999993</c:v>
                </c:pt>
                <c:pt idx="213">
                  <c:v>90.466499999999996</c:v>
                </c:pt>
                <c:pt idx="214">
                  <c:v>90.466899999999995</c:v>
                </c:pt>
                <c:pt idx="215">
                  <c:v>90.467399999999998</c:v>
                </c:pt>
                <c:pt idx="216">
                  <c:v>90.4679</c:v>
                </c:pt>
                <c:pt idx="217">
                  <c:v>90.468400000000003</c:v>
                </c:pt>
                <c:pt idx="218">
                  <c:v>90.468699999999998</c:v>
                </c:pt>
                <c:pt idx="219">
                  <c:v>90.468900000000005</c:v>
                </c:pt>
                <c:pt idx="220">
                  <c:v>90.468999999999994</c:v>
                </c:pt>
                <c:pt idx="221">
                  <c:v>90.469300000000004</c:v>
                </c:pt>
                <c:pt idx="222">
                  <c:v>90.469700000000003</c:v>
                </c:pt>
                <c:pt idx="223">
                  <c:v>90.470200000000006</c:v>
                </c:pt>
                <c:pt idx="224">
                  <c:v>90.470600000000005</c:v>
                </c:pt>
                <c:pt idx="225">
                  <c:v>90.4709</c:v>
                </c:pt>
                <c:pt idx="226">
                  <c:v>90.471000000000004</c:v>
                </c:pt>
                <c:pt idx="227">
                  <c:v>90.471100000000007</c:v>
                </c:pt>
                <c:pt idx="228">
                  <c:v>90.471400000000003</c:v>
                </c:pt>
                <c:pt idx="229">
                  <c:v>90.471699999999998</c:v>
                </c:pt>
                <c:pt idx="230">
                  <c:v>90.472099999999998</c:v>
                </c:pt>
                <c:pt idx="231">
                  <c:v>90.472399999999993</c:v>
                </c:pt>
                <c:pt idx="232">
                  <c:v>90.472700000000003</c:v>
                </c:pt>
                <c:pt idx="233">
                  <c:v>90.472800000000007</c:v>
                </c:pt>
                <c:pt idx="234">
                  <c:v>90.472800000000007</c:v>
                </c:pt>
                <c:pt idx="235">
                  <c:v>90.473100000000002</c:v>
                </c:pt>
                <c:pt idx="236">
                  <c:v>90.473399999999998</c:v>
                </c:pt>
                <c:pt idx="237">
                  <c:v>90.473699999999994</c:v>
                </c:pt>
                <c:pt idx="238">
                  <c:v>90.474000000000004</c:v>
                </c:pt>
                <c:pt idx="239">
                  <c:v>90.474199999999996</c:v>
                </c:pt>
                <c:pt idx="240">
                  <c:v>90.474500000000006</c:v>
                </c:pt>
                <c:pt idx="241">
                  <c:v>90.474699999999999</c:v>
                </c:pt>
                <c:pt idx="242">
                  <c:v>90.475399999999993</c:v>
                </c:pt>
                <c:pt idx="243">
                  <c:v>90.476299999999995</c:v>
                </c:pt>
                <c:pt idx="244">
                  <c:v>90.477000000000004</c:v>
                </c:pt>
                <c:pt idx="245">
                  <c:v>90.477699999999999</c:v>
                </c:pt>
                <c:pt idx="246">
                  <c:v>90.478099999999998</c:v>
                </c:pt>
                <c:pt idx="247">
                  <c:v>90.479100000000003</c:v>
                </c:pt>
                <c:pt idx="248">
                  <c:v>90.479799999999997</c:v>
                </c:pt>
                <c:pt idx="249">
                  <c:v>90.480900000000005</c:v>
                </c:pt>
                <c:pt idx="250">
                  <c:v>90.481999999999999</c:v>
                </c:pt>
                <c:pt idx="251">
                  <c:v>90.482500000000002</c:v>
                </c:pt>
                <c:pt idx="252">
                  <c:v>90.482799999999997</c:v>
                </c:pt>
                <c:pt idx="253">
                  <c:v>90.482900000000001</c:v>
                </c:pt>
                <c:pt idx="254">
                  <c:v>90.483000000000004</c:v>
                </c:pt>
                <c:pt idx="255">
                  <c:v>90.483000000000004</c:v>
                </c:pt>
                <c:pt idx="256">
                  <c:v>90.483000000000004</c:v>
                </c:pt>
                <c:pt idx="257">
                  <c:v>90.483099999999993</c:v>
                </c:pt>
                <c:pt idx="258">
                  <c:v>90.483099999999993</c:v>
                </c:pt>
                <c:pt idx="259">
                  <c:v>90.483099999999993</c:v>
                </c:pt>
                <c:pt idx="260">
                  <c:v>90.483099999999993</c:v>
                </c:pt>
                <c:pt idx="261">
                  <c:v>90.483099999999993</c:v>
                </c:pt>
                <c:pt idx="262">
                  <c:v>90.483099999999993</c:v>
                </c:pt>
                <c:pt idx="263">
                  <c:v>90.483099999999993</c:v>
                </c:pt>
                <c:pt idx="264">
                  <c:v>90.483099999999993</c:v>
                </c:pt>
                <c:pt idx="265">
                  <c:v>90.483099999999993</c:v>
                </c:pt>
                <c:pt idx="266">
                  <c:v>90.483099999999993</c:v>
                </c:pt>
                <c:pt idx="267">
                  <c:v>90.483099999999993</c:v>
                </c:pt>
                <c:pt idx="268">
                  <c:v>90.483099999999993</c:v>
                </c:pt>
                <c:pt idx="269">
                  <c:v>90.483099999999993</c:v>
                </c:pt>
                <c:pt idx="270">
                  <c:v>90.483099999999993</c:v>
                </c:pt>
                <c:pt idx="271">
                  <c:v>90.483099999999993</c:v>
                </c:pt>
                <c:pt idx="272">
                  <c:v>90.483099999999993</c:v>
                </c:pt>
                <c:pt idx="273">
                  <c:v>90.483099999999993</c:v>
                </c:pt>
                <c:pt idx="274">
                  <c:v>90.483099999999993</c:v>
                </c:pt>
                <c:pt idx="275">
                  <c:v>90.483099999999993</c:v>
                </c:pt>
                <c:pt idx="276">
                  <c:v>90.483099999999993</c:v>
                </c:pt>
                <c:pt idx="277">
                  <c:v>90.483099999999993</c:v>
                </c:pt>
                <c:pt idx="278">
                  <c:v>90.483099999999993</c:v>
                </c:pt>
                <c:pt idx="279">
                  <c:v>90.483099999999993</c:v>
                </c:pt>
                <c:pt idx="280">
                  <c:v>90.483099999999993</c:v>
                </c:pt>
                <c:pt idx="281">
                  <c:v>90.483099999999993</c:v>
                </c:pt>
              </c:numCache>
            </c:numRef>
          </c:yVal>
          <c:smooth val="1"/>
        </c:ser>
        <c:ser>
          <c:idx val="2"/>
          <c:order val="2"/>
          <c:tx>
            <c:strRef>
              <c:f>post26!$D$24</c:f>
              <c:strCache>
                <c:ptCount val="1"/>
                <c:pt idx="0">
                  <c:v>T2495</c:v>
                </c:pt>
              </c:strCache>
            </c:strRef>
          </c:tx>
          <c:spPr>
            <a:ln w="12700">
              <a:prstDash val="sysDash"/>
            </a:ln>
          </c:spPr>
          <c:marker>
            <c:symbol val="none"/>
          </c:marker>
          <c:xVal>
            <c:numRef>
              <c:f>post26!$A$25:$A$306</c:f>
              <c:numCache>
                <c:formatCode>0</c:formatCode>
                <c:ptCount val="282"/>
                <c:pt idx="0">
                  <c:v>5.0000000000000001E-4</c:v>
                </c:pt>
                <c:pt idx="1">
                  <c:v>1E-3</c:v>
                </c:pt>
                <c:pt idx="2">
                  <c:v>3.0009999999999999</c:v>
                </c:pt>
                <c:pt idx="3">
                  <c:v>6.0008999999999997</c:v>
                </c:pt>
                <c:pt idx="4">
                  <c:v>15.000999999999999</c:v>
                </c:pt>
                <c:pt idx="5">
                  <c:v>27.001000000000001</c:v>
                </c:pt>
                <c:pt idx="6">
                  <c:v>39</c:v>
                </c:pt>
                <c:pt idx="7">
                  <c:v>51</c:v>
                </c:pt>
                <c:pt idx="8">
                  <c:v>60</c:v>
                </c:pt>
                <c:pt idx="9">
                  <c:v>63</c:v>
                </c:pt>
                <c:pt idx="10">
                  <c:v>66</c:v>
                </c:pt>
                <c:pt idx="11">
                  <c:v>75</c:v>
                </c:pt>
                <c:pt idx="12">
                  <c:v>87</c:v>
                </c:pt>
                <c:pt idx="13">
                  <c:v>99</c:v>
                </c:pt>
                <c:pt idx="14">
                  <c:v>111</c:v>
                </c:pt>
                <c:pt idx="15">
                  <c:v>120</c:v>
                </c:pt>
                <c:pt idx="16">
                  <c:v>123</c:v>
                </c:pt>
                <c:pt idx="17">
                  <c:v>126</c:v>
                </c:pt>
                <c:pt idx="18">
                  <c:v>135</c:v>
                </c:pt>
                <c:pt idx="19">
                  <c:v>147</c:v>
                </c:pt>
                <c:pt idx="20">
                  <c:v>159</c:v>
                </c:pt>
                <c:pt idx="21">
                  <c:v>171</c:v>
                </c:pt>
                <c:pt idx="22">
                  <c:v>180</c:v>
                </c:pt>
                <c:pt idx="23">
                  <c:v>183</c:v>
                </c:pt>
                <c:pt idx="24">
                  <c:v>186</c:v>
                </c:pt>
                <c:pt idx="25">
                  <c:v>195</c:v>
                </c:pt>
                <c:pt idx="26">
                  <c:v>207</c:v>
                </c:pt>
                <c:pt idx="27">
                  <c:v>219</c:v>
                </c:pt>
                <c:pt idx="28">
                  <c:v>231</c:v>
                </c:pt>
                <c:pt idx="29">
                  <c:v>240</c:v>
                </c:pt>
                <c:pt idx="30">
                  <c:v>243</c:v>
                </c:pt>
                <c:pt idx="31">
                  <c:v>246</c:v>
                </c:pt>
                <c:pt idx="32">
                  <c:v>255</c:v>
                </c:pt>
                <c:pt idx="33">
                  <c:v>267</c:v>
                </c:pt>
                <c:pt idx="34">
                  <c:v>279</c:v>
                </c:pt>
                <c:pt idx="35">
                  <c:v>291</c:v>
                </c:pt>
                <c:pt idx="36">
                  <c:v>300</c:v>
                </c:pt>
                <c:pt idx="37">
                  <c:v>303</c:v>
                </c:pt>
                <c:pt idx="38">
                  <c:v>306</c:v>
                </c:pt>
                <c:pt idx="39">
                  <c:v>315</c:v>
                </c:pt>
                <c:pt idx="40">
                  <c:v>327</c:v>
                </c:pt>
                <c:pt idx="41">
                  <c:v>339</c:v>
                </c:pt>
                <c:pt idx="42">
                  <c:v>351</c:v>
                </c:pt>
                <c:pt idx="43">
                  <c:v>360</c:v>
                </c:pt>
                <c:pt idx="44">
                  <c:v>363</c:v>
                </c:pt>
                <c:pt idx="45">
                  <c:v>366</c:v>
                </c:pt>
                <c:pt idx="46">
                  <c:v>375</c:v>
                </c:pt>
                <c:pt idx="47">
                  <c:v>387</c:v>
                </c:pt>
                <c:pt idx="48">
                  <c:v>399</c:v>
                </c:pt>
                <c:pt idx="49">
                  <c:v>411</c:v>
                </c:pt>
                <c:pt idx="50">
                  <c:v>420</c:v>
                </c:pt>
                <c:pt idx="51">
                  <c:v>423</c:v>
                </c:pt>
                <c:pt idx="52">
                  <c:v>426</c:v>
                </c:pt>
                <c:pt idx="53">
                  <c:v>435</c:v>
                </c:pt>
                <c:pt idx="54">
                  <c:v>447</c:v>
                </c:pt>
                <c:pt idx="55">
                  <c:v>459</c:v>
                </c:pt>
                <c:pt idx="56">
                  <c:v>471</c:v>
                </c:pt>
                <c:pt idx="57">
                  <c:v>480</c:v>
                </c:pt>
                <c:pt idx="58">
                  <c:v>483</c:v>
                </c:pt>
                <c:pt idx="59">
                  <c:v>486</c:v>
                </c:pt>
                <c:pt idx="60">
                  <c:v>495</c:v>
                </c:pt>
                <c:pt idx="61">
                  <c:v>507</c:v>
                </c:pt>
                <c:pt idx="62">
                  <c:v>519</c:v>
                </c:pt>
                <c:pt idx="63">
                  <c:v>531</c:v>
                </c:pt>
                <c:pt idx="64">
                  <c:v>540</c:v>
                </c:pt>
                <c:pt idx="65">
                  <c:v>543</c:v>
                </c:pt>
                <c:pt idx="66">
                  <c:v>546</c:v>
                </c:pt>
                <c:pt idx="67">
                  <c:v>555</c:v>
                </c:pt>
                <c:pt idx="68">
                  <c:v>567</c:v>
                </c:pt>
                <c:pt idx="69">
                  <c:v>579</c:v>
                </c:pt>
                <c:pt idx="70">
                  <c:v>591</c:v>
                </c:pt>
                <c:pt idx="71">
                  <c:v>600</c:v>
                </c:pt>
                <c:pt idx="72">
                  <c:v>750</c:v>
                </c:pt>
                <c:pt idx="73">
                  <c:v>900</c:v>
                </c:pt>
                <c:pt idx="74">
                  <c:v>1350</c:v>
                </c:pt>
                <c:pt idx="75">
                  <c:v>1950</c:v>
                </c:pt>
                <c:pt idx="76">
                  <c:v>2550</c:v>
                </c:pt>
                <c:pt idx="77">
                  <c:v>3150</c:v>
                </c:pt>
                <c:pt idx="78">
                  <c:v>3600</c:v>
                </c:pt>
                <c:pt idx="79">
                  <c:v>3780</c:v>
                </c:pt>
                <c:pt idx="80">
                  <c:v>3960</c:v>
                </c:pt>
                <c:pt idx="81">
                  <c:v>4500</c:v>
                </c:pt>
                <c:pt idx="82">
                  <c:v>5220</c:v>
                </c:pt>
                <c:pt idx="83">
                  <c:v>5940</c:v>
                </c:pt>
                <c:pt idx="84">
                  <c:v>6660</c:v>
                </c:pt>
                <c:pt idx="85">
                  <c:v>7200</c:v>
                </c:pt>
                <c:pt idx="86">
                  <c:v>7380</c:v>
                </c:pt>
                <c:pt idx="87">
                  <c:v>7560</c:v>
                </c:pt>
                <c:pt idx="88">
                  <c:v>8100</c:v>
                </c:pt>
                <c:pt idx="89">
                  <c:v>8820</c:v>
                </c:pt>
                <c:pt idx="90">
                  <c:v>9540</c:v>
                </c:pt>
                <c:pt idx="91">
                  <c:v>10260</c:v>
                </c:pt>
                <c:pt idx="92">
                  <c:v>10800</c:v>
                </c:pt>
                <c:pt idx="93">
                  <c:v>10980</c:v>
                </c:pt>
                <c:pt idx="94">
                  <c:v>11160</c:v>
                </c:pt>
                <c:pt idx="95">
                  <c:v>11700</c:v>
                </c:pt>
                <c:pt idx="96">
                  <c:v>12420</c:v>
                </c:pt>
                <c:pt idx="97">
                  <c:v>13140</c:v>
                </c:pt>
                <c:pt idx="98">
                  <c:v>13860</c:v>
                </c:pt>
                <c:pt idx="99">
                  <c:v>14400</c:v>
                </c:pt>
                <c:pt idx="100">
                  <c:v>14580</c:v>
                </c:pt>
                <c:pt idx="101">
                  <c:v>14760</c:v>
                </c:pt>
                <c:pt idx="102">
                  <c:v>15300</c:v>
                </c:pt>
                <c:pt idx="103">
                  <c:v>16020</c:v>
                </c:pt>
                <c:pt idx="104">
                  <c:v>16740</c:v>
                </c:pt>
                <c:pt idx="105">
                  <c:v>17460</c:v>
                </c:pt>
                <c:pt idx="106">
                  <c:v>18000</c:v>
                </c:pt>
                <c:pt idx="107">
                  <c:v>18180</c:v>
                </c:pt>
                <c:pt idx="108">
                  <c:v>18360</c:v>
                </c:pt>
                <c:pt idx="109">
                  <c:v>18900</c:v>
                </c:pt>
                <c:pt idx="110">
                  <c:v>19620</c:v>
                </c:pt>
                <c:pt idx="111">
                  <c:v>20340</c:v>
                </c:pt>
                <c:pt idx="112">
                  <c:v>21060</c:v>
                </c:pt>
                <c:pt idx="113">
                  <c:v>21600</c:v>
                </c:pt>
                <c:pt idx="114">
                  <c:v>21780</c:v>
                </c:pt>
                <c:pt idx="115">
                  <c:v>21960</c:v>
                </c:pt>
                <c:pt idx="116">
                  <c:v>22500</c:v>
                </c:pt>
                <c:pt idx="117">
                  <c:v>23220</c:v>
                </c:pt>
                <c:pt idx="118">
                  <c:v>23940</c:v>
                </c:pt>
                <c:pt idx="119">
                  <c:v>24660</c:v>
                </c:pt>
                <c:pt idx="120">
                  <c:v>25200</c:v>
                </c:pt>
                <c:pt idx="121">
                  <c:v>25380</c:v>
                </c:pt>
                <c:pt idx="122">
                  <c:v>25560</c:v>
                </c:pt>
                <c:pt idx="123">
                  <c:v>26100</c:v>
                </c:pt>
                <c:pt idx="124">
                  <c:v>26820</c:v>
                </c:pt>
                <c:pt idx="125">
                  <c:v>27540</c:v>
                </c:pt>
                <c:pt idx="126">
                  <c:v>28260</c:v>
                </c:pt>
                <c:pt idx="127">
                  <c:v>28800</c:v>
                </c:pt>
                <c:pt idx="128">
                  <c:v>28980</c:v>
                </c:pt>
                <c:pt idx="129">
                  <c:v>29160</c:v>
                </c:pt>
                <c:pt idx="130">
                  <c:v>29700</c:v>
                </c:pt>
                <c:pt idx="131">
                  <c:v>30420</c:v>
                </c:pt>
                <c:pt idx="132">
                  <c:v>31140</c:v>
                </c:pt>
                <c:pt idx="133">
                  <c:v>31860</c:v>
                </c:pt>
                <c:pt idx="134">
                  <c:v>32400</c:v>
                </c:pt>
                <c:pt idx="135">
                  <c:v>32580</c:v>
                </c:pt>
                <c:pt idx="136">
                  <c:v>32760</c:v>
                </c:pt>
                <c:pt idx="137">
                  <c:v>33300</c:v>
                </c:pt>
                <c:pt idx="138">
                  <c:v>34020</c:v>
                </c:pt>
                <c:pt idx="139">
                  <c:v>34740</c:v>
                </c:pt>
                <c:pt idx="140">
                  <c:v>35460</c:v>
                </c:pt>
                <c:pt idx="141">
                  <c:v>36000</c:v>
                </c:pt>
                <c:pt idx="142">
                  <c:v>36180</c:v>
                </c:pt>
                <c:pt idx="143">
                  <c:v>36360</c:v>
                </c:pt>
                <c:pt idx="144">
                  <c:v>36900</c:v>
                </c:pt>
                <c:pt idx="145">
                  <c:v>37620</c:v>
                </c:pt>
                <c:pt idx="146">
                  <c:v>38340</c:v>
                </c:pt>
                <c:pt idx="147">
                  <c:v>39060</c:v>
                </c:pt>
                <c:pt idx="148">
                  <c:v>39600</c:v>
                </c:pt>
                <c:pt idx="149">
                  <c:v>39780</c:v>
                </c:pt>
                <c:pt idx="150">
                  <c:v>39960</c:v>
                </c:pt>
                <c:pt idx="151">
                  <c:v>40500</c:v>
                </c:pt>
                <c:pt idx="152">
                  <c:v>41220</c:v>
                </c:pt>
                <c:pt idx="153">
                  <c:v>41940</c:v>
                </c:pt>
                <c:pt idx="154">
                  <c:v>42660</c:v>
                </c:pt>
                <c:pt idx="155">
                  <c:v>43200</c:v>
                </c:pt>
                <c:pt idx="156">
                  <c:v>43380</c:v>
                </c:pt>
                <c:pt idx="157">
                  <c:v>43560</c:v>
                </c:pt>
                <c:pt idx="158">
                  <c:v>44100</c:v>
                </c:pt>
                <c:pt idx="159">
                  <c:v>44820</c:v>
                </c:pt>
                <c:pt idx="160">
                  <c:v>45540</c:v>
                </c:pt>
                <c:pt idx="161">
                  <c:v>46260</c:v>
                </c:pt>
                <c:pt idx="162">
                  <c:v>46800</c:v>
                </c:pt>
                <c:pt idx="163">
                  <c:v>46980</c:v>
                </c:pt>
                <c:pt idx="164">
                  <c:v>47160</c:v>
                </c:pt>
                <c:pt idx="165">
                  <c:v>47700</c:v>
                </c:pt>
                <c:pt idx="166">
                  <c:v>48420</c:v>
                </c:pt>
                <c:pt idx="167">
                  <c:v>49140</c:v>
                </c:pt>
                <c:pt idx="168">
                  <c:v>49860</c:v>
                </c:pt>
                <c:pt idx="169">
                  <c:v>50400</c:v>
                </c:pt>
                <c:pt idx="170">
                  <c:v>50580</c:v>
                </c:pt>
                <c:pt idx="171">
                  <c:v>50760</c:v>
                </c:pt>
                <c:pt idx="172">
                  <c:v>51300</c:v>
                </c:pt>
                <c:pt idx="173">
                  <c:v>52020</c:v>
                </c:pt>
                <c:pt idx="174">
                  <c:v>52740</c:v>
                </c:pt>
                <c:pt idx="175">
                  <c:v>53460</c:v>
                </c:pt>
                <c:pt idx="176">
                  <c:v>54000</c:v>
                </c:pt>
                <c:pt idx="177">
                  <c:v>54180</c:v>
                </c:pt>
                <c:pt idx="178">
                  <c:v>54360</c:v>
                </c:pt>
                <c:pt idx="179">
                  <c:v>54900</c:v>
                </c:pt>
                <c:pt idx="180">
                  <c:v>55620</c:v>
                </c:pt>
                <c:pt idx="181">
                  <c:v>56340</c:v>
                </c:pt>
                <c:pt idx="182">
                  <c:v>57060</c:v>
                </c:pt>
                <c:pt idx="183">
                  <c:v>57600</c:v>
                </c:pt>
                <c:pt idx="184">
                  <c:v>57780</c:v>
                </c:pt>
                <c:pt idx="185">
                  <c:v>57960</c:v>
                </c:pt>
                <c:pt idx="186">
                  <c:v>58500</c:v>
                </c:pt>
                <c:pt idx="187">
                  <c:v>59220</c:v>
                </c:pt>
                <c:pt idx="188">
                  <c:v>59940</c:v>
                </c:pt>
                <c:pt idx="189">
                  <c:v>60660</c:v>
                </c:pt>
                <c:pt idx="190">
                  <c:v>61200</c:v>
                </c:pt>
                <c:pt idx="191">
                  <c:v>61380</c:v>
                </c:pt>
                <c:pt idx="192">
                  <c:v>61560</c:v>
                </c:pt>
                <c:pt idx="193">
                  <c:v>62100</c:v>
                </c:pt>
                <c:pt idx="194">
                  <c:v>62820</c:v>
                </c:pt>
                <c:pt idx="195">
                  <c:v>63540</c:v>
                </c:pt>
                <c:pt idx="196">
                  <c:v>64260</c:v>
                </c:pt>
                <c:pt idx="197">
                  <c:v>64800</c:v>
                </c:pt>
                <c:pt idx="198">
                  <c:v>64980</c:v>
                </c:pt>
                <c:pt idx="199">
                  <c:v>65160</c:v>
                </c:pt>
                <c:pt idx="200">
                  <c:v>65700</c:v>
                </c:pt>
                <c:pt idx="201">
                  <c:v>66420</c:v>
                </c:pt>
                <c:pt idx="202">
                  <c:v>67140</c:v>
                </c:pt>
                <c:pt idx="203">
                  <c:v>67860</c:v>
                </c:pt>
                <c:pt idx="204">
                  <c:v>68400</c:v>
                </c:pt>
                <c:pt idx="205">
                  <c:v>68580</c:v>
                </c:pt>
                <c:pt idx="206">
                  <c:v>68760</c:v>
                </c:pt>
                <c:pt idx="207">
                  <c:v>69300</c:v>
                </c:pt>
                <c:pt idx="208">
                  <c:v>70020</c:v>
                </c:pt>
                <c:pt idx="209">
                  <c:v>70740</c:v>
                </c:pt>
                <c:pt idx="210">
                  <c:v>71460</c:v>
                </c:pt>
                <c:pt idx="211">
                  <c:v>72000</c:v>
                </c:pt>
                <c:pt idx="212">
                  <c:v>72180</c:v>
                </c:pt>
                <c:pt idx="213">
                  <c:v>72360</c:v>
                </c:pt>
                <c:pt idx="214">
                  <c:v>72900</c:v>
                </c:pt>
                <c:pt idx="215">
                  <c:v>73620</c:v>
                </c:pt>
                <c:pt idx="216">
                  <c:v>74340</c:v>
                </c:pt>
                <c:pt idx="217">
                  <c:v>75060</c:v>
                </c:pt>
                <c:pt idx="218">
                  <c:v>75600</c:v>
                </c:pt>
                <c:pt idx="219">
                  <c:v>75780</c:v>
                </c:pt>
                <c:pt idx="220">
                  <c:v>75960</c:v>
                </c:pt>
                <c:pt idx="221">
                  <c:v>76500</c:v>
                </c:pt>
                <c:pt idx="222">
                  <c:v>77220</c:v>
                </c:pt>
                <c:pt idx="223">
                  <c:v>77940</c:v>
                </c:pt>
                <c:pt idx="224">
                  <c:v>78660</c:v>
                </c:pt>
                <c:pt idx="225">
                  <c:v>79200</c:v>
                </c:pt>
                <c:pt idx="226">
                  <c:v>79380</c:v>
                </c:pt>
                <c:pt idx="227">
                  <c:v>79560</c:v>
                </c:pt>
                <c:pt idx="228">
                  <c:v>80100</c:v>
                </c:pt>
                <c:pt idx="229">
                  <c:v>80820</c:v>
                </c:pt>
                <c:pt idx="230">
                  <c:v>81540</c:v>
                </c:pt>
                <c:pt idx="231">
                  <c:v>82260</c:v>
                </c:pt>
                <c:pt idx="232">
                  <c:v>82800</c:v>
                </c:pt>
                <c:pt idx="233">
                  <c:v>82980</c:v>
                </c:pt>
                <c:pt idx="234">
                  <c:v>83160</c:v>
                </c:pt>
                <c:pt idx="235">
                  <c:v>83700</c:v>
                </c:pt>
                <c:pt idx="236">
                  <c:v>84420</c:v>
                </c:pt>
                <c:pt idx="237">
                  <c:v>85140</c:v>
                </c:pt>
                <c:pt idx="238">
                  <c:v>85860</c:v>
                </c:pt>
                <c:pt idx="239">
                  <c:v>86400</c:v>
                </c:pt>
                <c:pt idx="240">
                  <c:v>87080</c:v>
                </c:pt>
                <c:pt idx="241">
                  <c:v>87760</c:v>
                </c:pt>
                <c:pt idx="242">
                  <c:v>89800</c:v>
                </c:pt>
                <c:pt idx="243">
                  <c:v>92520</c:v>
                </c:pt>
                <c:pt idx="244">
                  <c:v>95240</c:v>
                </c:pt>
                <c:pt idx="245">
                  <c:v>97960</c:v>
                </c:pt>
                <c:pt idx="246">
                  <c:v>100000</c:v>
                </c:pt>
                <c:pt idx="247">
                  <c:v>105000</c:v>
                </c:pt>
                <c:pt idx="248">
                  <c:v>110000</c:v>
                </c:pt>
                <c:pt idx="249">
                  <c:v>121120</c:v>
                </c:pt>
                <c:pt idx="250">
                  <c:v>141120</c:v>
                </c:pt>
                <c:pt idx="251">
                  <c:v>161120</c:v>
                </c:pt>
                <c:pt idx="252">
                  <c:v>181120</c:v>
                </c:pt>
                <c:pt idx="253">
                  <c:v>200000</c:v>
                </c:pt>
                <c:pt idx="254">
                  <c:v>205000</c:v>
                </c:pt>
                <c:pt idx="255">
                  <c:v>210000</c:v>
                </c:pt>
                <c:pt idx="256">
                  <c:v>225000</c:v>
                </c:pt>
                <c:pt idx="257">
                  <c:v>245000</c:v>
                </c:pt>
                <c:pt idx="258">
                  <c:v>265000</c:v>
                </c:pt>
                <c:pt idx="259">
                  <c:v>285000</c:v>
                </c:pt>
                <c:pt idx="260">
                  <c:v>300000</c:v>
                </c:pt>
                <c:pt idx="261">
                  <c:v>305000</c:v>
                </c:pt>
                <c:pt idx="262">
                  <c:v>310000</c:v>
                </c:pt>
                <c:pt idx="263">
                  <c:v>325000</c:v>
                </c:pt>
                <c:pt idx="264">
                  <c:v>345000</c:v>
                </c:pt>
                <c:pt idx="265">
                  <c:v>365000</c:v>
                </c:pt>
                <c:pt idx="266">
                  <c:v>385000</c:v>
                </c:pt>
                <c:pt idx="267">
                  <c:v>400000</c:v>
                </c:pt>
                <c:pt idx="268">
                  <c:v>405000</c:v>
                </c:pt>
                <c:pt idx="269">
                  <c:v>410000</c:v>
                </c:pt>
                <c:pt idx="270">
                  <c:v>425000</c:v>
                </c:pt>
                <c:pt idx="271">
                  <c:v>445000</c:v>
                </c:pt>
                <c:pt idx="272">
                  <c:v>465000</c:v>
                </c:pt>
                <c:pt idx="273">
                  <c:v>485000</c:v>
                </c:pt>
                <c:pt idx="274">
                  <c:v>500000</c:v>
                </c:pt>
                <c:pt idx="275">
                  <c:v>505000</c:v>
                </c:pt>
                <c:pt idx="276">
                  <c:v>510000</c:v>
                </c:pt>
                <c:pt idx="277">
                  <c:v>525000</c:v>
                </c:pt>
                <c:pt idx="278">
                  <c:v>545000</c:v>
                </c:pt>
                <c:pt idx="279">
                  <c:v>565000</c:v>
                </c:pt>
                <c:pt idx="280">
                  <c:v>585000</c:v>
                </c:pt>
                <c:pt idx="281">
                  <c:v>600000</c:v>
                </c:pt>
              </c:numCache>
            </c:numRef>
          </c:xVal>
          <c:yVal>
            <c:numRef>
              <c:f>post26!$D$25:$D$306</c:f>
              <c:numCache>
                <c:formatCode>General</c:formatCode>
                <c:ptCount val="282"/>
                <c:pt idx="0">
                  <c:v>90</c:v>
                </c:pt>
                <c:pt idx="1">
                  <c:v>90</c:v>
                </c:pt>
                <c:pt idx="2">
                  <c:v>90</c:v>
                </c:pt>
                <c:pt idx="3">
                  <c:v>90</c:v>
                </c:pt>
                <c:pt idx="4">
                  <c:v>90.000100000000003</c:v>
                </c:pt>
                <c:pt idx="5">
                  <c:v>90.000200000000007</c:v>
                </c:pt>
                <c:pt idx="6">
                  <c:v>90.000200000000007</c:v>
                </c:pt>
                <c:pt idx="7">
                  <c:v>90.000299999999996</c:v>
                </c:pt>
                <c:pt idx="8">
                  <c:v>90.000399999999999</c:v>
                </c:pt>
                <c:pt idx="9">
                  <c:v>90.000399999999999</c:v>
                </c:pt>
                <c:pt idx="10">
                  <c:v>90.000399999999999</c:v>
                </c:pt>
                <c:pt idx="11">
                  <c:v>90.000500000000002</c:v>
                </c:pt>
                <c:pt idx="12">
                  <c:v>90.000600000000006</c:v>
                </c:pt>
                <c:pt idx="13">
                  <c:v>90.000699999999995</c:v>
                </c:pt>
                <c:pt idx="14">
                  <c:v>90.000799999999998</c:v>
                </c:pt>
                <c:pt idx="15">
                  <c:v>90.000900000000001</c:v>
                </c:pt>
                <c:pt idx="16">
                  <c:v>90.000900000000001</c:v>
                </c:pt>
                <c:pt idx="17">
                  <c:v>90.000900000000001</c:v>
                </c:pt>
                <c:pt idx="18">
                  <c:v>90.001000000000005</c:v>
                </c:pt>
                <c:pt idx="19">
                  <c:v>90.001099999999994</c:v>
                </c:pt>
                <c:pt idx="20">
                  <c:v>90.001199999999997</c:v>
                </c:pt>
                <c:pt idx="21">
                  <c:v>90.001400000000004</c:v>
                </c:pt>
                <c:pt idx="22">
                  <c:v>90.001499999999993</c:v>
                </c:pt>
                <c:pt idx="23">
                  <c:v>90.001499999999993</c:v>
                </c:pt>
                <c:pt idx="24">
                  <c:v>90.001499999999993</c:v>
                </c:pt>
                <c:pt idx="25">
                  <c:v>90.001599999999996</c:v>
                </c:pt>
                <c:pt idx="26">
                  <c:v>90.001800000000003</c:v>
                </c:pt>
                <c:pt idx="27">
                  <c:v>90.001900000000006</c:v>
                </c:pt>
                <c:pt idx="28">
                  <c:v>90.002099999999999</c:v>
                </c:pt>
                <c:pt idx="29">
                  <c:v>90.002200000000002</c:v>
                </c:pt>
                <c:pt idx="30">
                  <c:v>90.002200000000002</c:v>
                </c:pt>
                <c:pt idx="31">
                  <c:v>90.002300000000005</c:v>
                </c:pt>
                <c:pt idx="32">
                  <c:v>90.002399999999994</c:v>
                </c:pt>
                <c:pt idx="33">
                  <c:v>90.002600000000001</c:v>
                </c:pt>
                <c:pt idx="34">
                  <c:v>90.002700000000004</c:v>
                </c:pt>
                <c:pt idx="35">
                  <c:v>90.002899999999997</c:v>
                </c:pt>
                <c:pt idx="36">
                  <c:v>90.003</c:v>
                </c:pt>
                <c:pt idx="37">
                  <c:v>90.003100000000003</c:v>
                </c:pt>
                <c:pt idx="38">
                  <c:v>90.003100000000003</c:v>
                </c:pt>
                <c:pt idx="39">
                  <c:v>90.003299999999996</c:v>
                </c:pt>
                <c:pt idx="40">
                  <c:v>90.003500000000003</c:v>
                </c:pt>
                <c:pt idx="41">
                  <c:v>90.003699999999995</c:v>
                </c:pt>
                <c:pt idx="42">
                  <c:v>90.003900000000002</c:v>
                </c:pt>
                <c:pt idx="43">
                  <c:v>90.004000000000005</c:v>
                </c:pt>
                <c:pt idx="44">
                  <c:v>90.004099999999994</c:v>
                </c:pt>
                <c:pt idx="45">
                  <c:v>90.004099999999994</c:v>
                </c:pt>
                <c:pt idx="46">
                  <c:v>90.004300000000001</c:v>
                </c:pt>
                <c:pt idx="47">
                  <c:v>90.004499999999993</c:v>
                </c:pt>
                <c:pt idx="48">
                  <c:v>90.0047</c:v>
                </c:pt>
                <c:pt idx="49">
                  <c:v>90.004900000000006</c:v>
                </c:pt>
                <c:pt idx="50">
                  <c:v>90.005099999999999</c:v>
                </c:pt>
                <c:pt idx="51">
                  <c:v>90.005099999999999</c:v>
                </c:pt>
                <c:pt idx="52">
                  <c:v>90.005200000000002</c:v>
                </c:pt>
                <c:pt idx="53">
                  <c:v>90.005300000000005</c:v>
                </c:pt>
                <c:pt idx="54">
                  <c:v>90.005499999999998</c:v>
                </c:pt>
                <c:pt idx="55">
                  <c:v>90.005799999999994</c:v>
                </c:pt>
                <c:pt idx="56">
                  <c:v>90.006</c:v>
                </c:pt>
                <c:pt idx="57">
                  <c:v>90.006200000000007</c:v>
                </c:pt>
                <c:pt idx="58">
                  <c:v>90.006200000000007</c:v>
                </c:pt>
                <c:pt idx="59">
                  <c:v>90.006299999999996</c:v>
                </c:pt>
                <c:pt idx="60">
                  <c:v>90.006500000000003</c:v>
                </c:pt>
                <c:pt idx="61">
                  <c:v>90.006699999999995</c:v>
                </c:pt>
                <c:pt idx="62">
                  <c:v>90.006900000000002</c:v>
                </c:pt>
                <c:pt idx="63">
                  <c:v>90.007199999999997</c:v>
                </c:pt>
                <c:pt idx="64">
                  <c:v>90.007400000000004</c:v>
                </c:pt>
                <c:pt idx="65">
                  <c:v>90.007400000000004</c:v>
                </c:pt>
                <c:pt idx="66">
                  <c:v>90.007499999999993</c:v>
                </c:pt>
                <c:pt idx="67">
                  <c:v>90.0077</c:v>
                </c:pt>
                <c:pt idx="68">
                  <c:v>90.007900000000006</c:v>
                </c:pt>
                <c:pt idx="69">
                  <c:v>90.008200000000002</c:v>
                </c:pt>
                <c:pt idx="70">
                  <c:v>90.008399999999995</c:v>
                </c:pt>
                <c:pt idx="71">
                  <c:v>90.008600000000001</c:v>
                </c:pt>
                <c:pt idx="72">
                  <c:v>90.011899999999997</c:v>
                </c:pt>
                <c:pt idx="73">
                  <c:v>90.015199999999993</c:v>
                </c:pt>
                <c:pt idx="74">
                  <c:v>90.025499999999994</c:v>
                </c:pt>
                <c:pt idx="75">
                  <c:v>90.038899999999998</c:v>
                </c:pt>
                <c:pt idx="76">
                  <c:v>90.051900000000003</c:v>
                </c:pt>
                <c:pt idx="77">
                  <c:v>90.064400000000006</c:v>
                </c:pt>
                <c:pt idx="78">
                  <c:v>90.073599999999999</c:v>
                </c:pt>
                <c:pt idx="79">
                  <c:v>90.077200000000005</c:v>
                </c:pt>
                <c:pt idx="80">
                  <c:v>90.080699999999993</c:v>
                </c:pt>
                <c:pt idx="81">
                  <c:v>90.090999999999994</c:v>
                </c:pt>
                <c:pt idx="82">
                  <c:v>90.104200000000006</c:v>
                </c:pt>
                <c:pt idx="83">
                  <c:v>90.116699999999994</c:v>
                </c:pt>
                <c:pt idx="84">
                  <c:v>90.128699999999995</c:v>
                </c:pt>
                <c:pt idx="85">
                  <c:v>90.1374</c:v>
                </c:pt>
                <c:pt idx="86">
                  <c:v>90.140299999999996</c:v>
                </c:pt>
                <c:pt idx="87">
                  <c:v>90.143100000000004</c:v>
                </c:pt>
                <c:pt idx="88">
                  <c:v>90.151300000000006</c:v>
                </c:pt>
                <c:pt idx="89">
                  <c:v>90.161900000000003</c:v>
                </c:pt>
                <c:pt idx="90">
                  <c:v>90.171999999999997</c:v>
                </c:pt>
                <c:pt idx="91">
                  <c:v>90.181700000000006</c:v>
                </c:pt>
                <c:pt idx="92">
                  <c:v>90.188699999999997</c:v>
                </c:pt>
                <c:pt idx="93">
                  <c:v>90.191100000000006</c:v>
                </c:pt>
                <c:pt idx="94">
                  <c:v>90.193399999999997</c:v>
                </c:pt>
                <c:pt idx="95">
                  <c:v>90.200100000000006</c:v>
                </c:pt>
                <c:pt idx="96">
                  <c:v>90.208699999999993</c:v>
                </c:pt>
                <c:pt idx="97">
                  <c:v>90.216999999999999</c:v>
                </c:pt>
                <c:pt idx="98">
                  <c:v>90.224900000000005</c:v>
                </c:pt>
                <c:pt idx="99">
                  <c:v>90.230699999999999</c:v>
                </c:pt>
                <c:pt idx="100">
                  <c:v>90.232600000000005</c:v>
                </c:pt>
                <c:pt idx="101">
                  <c:v>90.234499999999997</c:v>
                </c:pt>
                <c:pt idx="102">
                  <c:v>90.240099999999998</c:v>
                </c:pt>
                <c:pt idx="103">
                  <c:v>90.247200000000007</c:v>
                </c:pt>
                <c:pt idx="104">
                  <c:v>90.254099999999994</c:v>
                </c:pt>
                <c:pt idx="105">
                  <c:v>90.2607</c:v>
                </c:pt>
                <c:pt idx="106">
                  <c:v>90.265500000000003</c:v>
                </c:pt>
                <c:pt idx="107">
                  <c:v>90.267099999999999</c:v>
                </c:pt>
                <c:pt idx="108">
                  <c:v>90.268699999999995</c:v>
                </c:pt>
                <c:pt idx="109">
                  <c:v>90.273300000000006</c:v>
                </c:pt>
                <c:pt idx="110">
                  <c:v>90.279200000000003</c:v>
                </c:pt>
                <c:pt idx="111">
                  <c:v>90.284899999999993</c:v>
                </c:pt>
                <c:pt idx="112">
                  <c:v>90.290400000000005</c:v>
                </c:pt>
                <c:pt idx="113">
                  <c:v>90.294499999999999</c:v>
                </c:pt>
                <c:pt idx="114">
                  <c:v>90.2958</c:v>
                </c:pt>
                <c:pt idx="115">
                  <c:v>90.2971</c:v>
                </c:pt>
                <c:pt idx="116">
                  <c:v>90.301000000000002</c:v>
                </c:pt>
                <c:pt idx="117">
                  <c:v>90.305999999999997</c:v>
                </c:pt>
                <c:pt idx="118">
                  <c:v>90.3108</c:v>
                </c:pt>
                <c:pt idx="119">
                  <c:v>90.315399999999997</c:v>
                </c:pt>
                <c:pt idx="120">
                  <c:v>90.318799999999996</c:v>
                </c:pt>
                <c:pt idx="121">
                  <c:v>90.319900000000004</c:v>
                </c:pt>
                <c:pt idx="122">
                  <c:v>90.320999999999998</c:v>
                </c:pt>
                <c:pt idx="123">
                  <c:v>90.324299999999994</c:v>
                </c:pt>
                <c:pt idx="124">
                  <c:v>90.328400000000002</c:v>
                </c:pt>
                <c:pt idx="125">
                  <c:v>90.332499999999996</c:v>
                </c:pt>
                <c:pt idx="126">
                  <c:v>90.336399999999998</c:v>
                </c:pt>
                <c:pt idx="127">
                  <c:v>90.339299999999994</c:v>
                </c:pt>
                <c:pt idx="128">
                  <c:v>90.340199999999996</c:v>
                </c:pt>
                <c:pt idx="129">
                  <c:v>90.341099999999997</c:v>
                </c:pt>
                <c:pt idx="130">
                  <c:v>90.343900000000005</c:v>
                </c:pt>
                <c:pt idx="131">
                  <c:v>90.347399999999993</c:v>
                </c:pt>
                <c:pt idx="132">
                  <c:v>90.350800000000007</c:v>
                </c:pt>
                <c:pt idx="133">
                  <c:v>90.354100000000003</c:v>
                </c:pt>
                <c:pt idx="134">
                  <c:v>90.356499999999997</c:v>
                </c:pt>
                <c:pt idx="135">
                  <c:v>90.357299999999995</c:v>
                </c:pt>
                <c:pt idx="136">
                  <c:v>90.358099999999993</c:v>
                </c:pt>
                <c:pt idx="137">
                  <c:v>90.360399999999998</c:v>
                </c:pt>
                <c:pt idx="138">
                  <c:v>90.363399999999999</c:v>
                </c:pt>
                <c:pt idx="139">
                  <c:v>90.366299999999995</c:v>
                </c:pt>
                <c:pt idx="140">
                  <c:v>90.369100000000003</c:v>
                </c:pt>
                <c:pt idx="141">
                  <c:v>90.371099999999998</c:v>
                </c:pt>
                <c:pt idx="142">
                  <c:v>90.371799999999993</c:v>
                </c:pt>
                <c:pt idx="143">
                  <c:v>90.372500000000002</c:v>
                </c:pt>
                <c:pt idx="144">
                  <c:v>90.374399999999994</c:v>
                </c:pt>
                <c:pt idx="145">
                  <c:v>90.376999999999995</c:v>
                </c:pt>
                <c:pt idx="146">
                  <c:v>90.379400000000004</c:v>
                </c:pt>
                <c:pt idx="147">
                  <c:v>90.381799999999998</c:v>
                </c:pt>
                <c:pt idx="148">
                  <c:v>90.383499999999998</c:v>
                </c:pt>
                <c:pt idx="149">
                  <c:v>90.384100000000004</c:v>
                </c:pt>
                <c:pt idx="150">
                  <c:v>90.384699999999995</c:v>
                </c:pt>
                <c:pt idx="151">
                  <c:v>90.386300000000006</c:v>
                </c:pt>
                <c:pt idx="152">
                  <c:v>90.388499999999993</c:v>
                </c:pt>
                <c:pt idx="153">
                  <c:v>90.390600000000006</c:v>
                </c:pt>
                <c:pt idx="154">
                  <c:v>90.392600000000002</c:v>
                </c:pt>
                <c:pt idx="155">
                  <c:v>90.394000000000005</c:v>
                </c:pt>
                <c:pt idx="156">
                  <c:v>90.394499999999994</c:v>
                </c:pt>
                <c:pt idx="157">
                  <c:v>90.394999999999996</c:v>
                </c:pt>
                <c:pt idx="158">
                  <c:v>90.3964</c:v>
                </c:pt>
                <c:pt idx="159">
                  <c:v>90.398200000000003</c:v>
                </c:pt>
                <c:pt idx="160">
                  <c:v>90.4</c:v>
                </c:pt>
                <c:pt idx="161">
                  <c:v>90.401700000000005</c:v>
                </c:pt>
                <c:pt idx="162">
                  <c:v>90.403000000000006</c:v>
                </c:pt>
                <c:pt idx="163">
                  <c:v>90.403400000000005</c:v>
                </c:pt>
                <c:pt idx="164">
                  <c:v>90.403800000000004</c:v>
                </c:pt>
                <c:pt idx="165">
                  <c:v>90.405000000000001</c:v>
                </c:pt>
                <c:pt idx="166">
                  <c:v>90.406499999999994</c:v>
                </c:pt>
                <c:pt idx="167">
                  <c:v>90.408000000000001</c:v>
                </c:pt>
                <c:pt idx="168">
                  <c:v>90.409499999999994</c:v>
                </c:pt>
                <c:pt idx="169">
                  <c:v>90.410499999999999</c:v>
                </c:pt>
                <c:pt idx="170">
                  <c:v>90.410899999999998</c:v>
                </c:pt>
                <c:pt idx="171">
                  <c:v>90.411199999999994</c:v>
                </c:pt>
                <c:pt idx="172">
                  <c:v>90.412300000000002</c:v>
                </c:pt>
                <c:pt idx="173">
                  <c:v>90.413600000000002</c:v>
                </c:pt>
                <c:pt idx="174">
                  <c:v>90.414900000000003</c:v>
                </c:pt>
                <c:pt idx="175">
                  <c:v>90.4161</c:v>
                </c:pt>
                <c:pt idx="176">
                  <c:v>90.417000000000002</c:v>
                </c:pt>
                <c:pt idx="177">
                  <c:v>90.417299999999997</c:v>
                </c:pt>
                <c:pt idx="178">
                  <c:v>90.417599999999993</c:v>
                </c:pt>
                <c:pt idx="179">
                  <c:v>90.418499999999995</c:v>
                </c:pt>
                <c:pt idx="180">
                  <c:v>90.419600000000003</c:v>
                </c:pt>
                <c:pt idx="181">
                  <c:v>90.420699999999997</c:v>
                </c:pt>
                <c:pt idx="182">
                  <c:v>90.421700000000001</c:v>
                </c:pt>
                <c:pt idx="183">
                  <c:v>90.422499999999999</c:v>
                </c:pt>
                <c:pt idx="184">
                  <c:v>90.422700000000006</c:v>
                </c:pt>
                <c:pt idx="185">
                  <c:v>90.423000000000002</c:v>
                </c:pt>
                <c:pt idx="186">
                  <c:v>90.423699999999997</c:v>
                </c:pt>
                <c:pt idx="187">
                  <c:v>90.424700000000001</c:v>
                </c:pt>
                <c:pt idx="188">
                  <c:v>90.425600000000003</c:v>
                </c:pt>
                <c:pt idx="189">
                  <c:v>90.426500000000004</c:v>
                </c:pt>
                <c:pt idx="190">
                  <c:v>90.427199999999999</c:v>
                </c:pt>
                <c:pt idx="191">
                  <c:v>90.427400000000006</c:v>
                </c:pt>
                <c:pt idx="192">
                  <c:v>90.427599999999998</c:v>
                </c:pt>
                <c:pt idx="193">
                  <c:v>90.428200000000004</c:v>
                </c:pt>
                <c:pt idx="194">
                  <c:v>90.429000000000002</c:v>
                </c:pt>
                <c:pt idx="195">
                  <c:v>90.4298</c:v>
                </c:pt>
                <c:pt idx="196">
                  <c:v>90.430599999999998</c:v>
                </c:pt>
                <c:pt idx="197">
                  <c:v>90.431100000000001</c:v>
                </c:pt>
                <c:pt idx="198">
                  <c:v>90.431299999999993</c:v>
                </c:pt>
                <c:pt idx="199">
                  <c:v>90.4315</c:v>
                </c:pt>
                <c:pt idx="200">
                  <c:v>90.432000000000002</c:v>
                </c:pt>
                <c:pt idx="201">
                  <c:v>90.432699999999997</c:v>
                </c:pt>
                <c:pt idx="202">
                  <c:v>90.433400000000006</c:v>
                </c:pt>
                <c:pt idx="203">
                  <c:v>90.434100000000001</c:v>
                </c:pt>
                <c:pt idx="204">
                  <c:v>90.4345</c:v>
                </c:pt>
                <c:pt idx="205">
                  <c:v>90.434700000000007</c:v>
                </c:pt>
                <c:pt idx="206">
                  <c:v>90.434799999999996</c:v>
                </c:pt>
                <c:pt idx="207">
                  <c:v>90.435299999999998</c:v>
                </c:pt>
                <c:pt idx="208">
                  <c:v>90.435900000000004</c:v>
                </c:pt>
                <c:pt idx="209">
                  <c:v>90.436499999999995</c:v>
                </c:pt>
                <c:pt idx="210">
                  <c:v>90.436999999999998</c:v>
                </c:pt>
                <c:pt idx="211">
                  <c:v>90.437399999999997</c:v>
                </c:pt>
                <c:pt idx="212">
                  <c:v>90.437600000000003</c:v>
                </c:pt>
                <c:pt idx="213">
                  <c:v>90.437700000000007</c:v>
                </c:pt>
                <c:pt idx="214">
                  <c:v>90.438100000000006</c:v>
                </c:pt>
                <c:pt idx="215">
                  <c:v>90.438599999999994</c:v>
                </c:pt>
                <c:pt idx="216">
                  <c:v>90.439099999999996</c:v>
                </c:pt>
                <c:pt idx="217">
                  <c:v>90.439499999999995</c:v>
                </c:pt>
                <c:pt idx="218">
                  <c:v>90.439899999999994</c:v>
                </c:pt>
                <c:pt idx="219">
                  <c:v>90.44</c:v>
                </c:pt>
                <c:pt idx="220">
                  <c:v>90.440100000000001</c:v>
                </c:pt>
                <c:pt idx="221">
                  <c:v>90.440399999999997</c:v>
                </c:pt>
                <c:pt idx="222">
                  <c:v>90.440899999999999</c:v>
                </c:pt>
                <c:pt idx="223">
                  <c:v>90.441299999999998</c:v>
                </c:pt>
                <c:pt idx="224">
                  <c:v>90.441699999999997</c:v>
                </c:pt>
                <c:pt idx="225">
                  <c:v>90.441999999999993</c:v>
                </c:pt>
                <c:pt idx="226">
                  <c:v>90.442099999999996</c:v>
                </c:pt>
                <c:pt idx="227">
                  <c:v>90.4422</c:v>
                </c:pt>
                <c:pt idx="228">
                  <c:v>90.442499999999995</c:v>
                </c:pt>
                <c:pt idx="229">
                  <c:v>90.442800000000005</c:v>
                </c:pt>
                <c:pt idx="230">
                  <c:v>90.443200000000004</c:v>
                </c:pt>
                <c:pt idx="231">
                  <c:v>90.4435</c:v>
                </c:pt>
                <c:pt idx="232">
                  <c:v>90.443799999999996</c:v>
                </c:pt>
                <c:pt idx="233">
                  <c:v>90.443899999999999</c:v>
                </c:pt>
                <c:pt idx="234">
                  <c:v>90.443899999999999</c:v>
                </c:pt>
                <c:pt idx="235">
                  <c:v>90.444199999999995</c:v>
                </c:pt>
                <c:pt idx="236">
                  <c:v>90.444500000000005</c:v>
                </c:pt>
                <c:pt idx="237">
                  <c:v>90.444800000000001</c:v>
                </c:pt>
                <c:pt idx="238">
                  <c:v>90.445099999999996</c:v>
                </c:pt>
                <c:pt idx="239">
                  <c:v>90.445300000000003</c:v>
                </c:pt>
                <c:pt idx="240">
                  <c:v>90.445599999999999</c:v>
                </c:pt>
                <c:pt idx="241">
                  <c:v>90.445800000000006</c:v>
                </c:pt>
                <c:pt idx="242">
                  <c:v>90.4465</c:v>
                </c:pt>
                <c:pt idx="243">
                  <c:v>90.447299999999998</c:v>
                </c:pt>
                <c:pt idx="244">
                  <c:v>90.448099999999997</c:v>
                </c:pt>
                <c:pt idx="245">
                  <c:v>90.448700000000002</c:v>
                </c:pt>
                <c:pt idx="246">
                  <c:v>90.449200000000005</c:v>
                </c:pt>
                <c:pt idx="247">
                  <c:v>90.450100000000006</c:v>
                </c:pt>
                <c:pt idx="248">
                  <c:v>90.450800000000001</c:v>
                </c:pt>
                <c:pt idx="249">
                  <c:v>90.451899999999995</c:v>
                </c:pt>
                <c:pt idx="250">
                  <c:v>90.4529</c:v>
                </c:pt>
                <c:pt idx="251">
                  <c:v>90.453500000000005</c:v>
                </c:pt>
                <c:pt idx="252">
                  <c:v>90.453800000000001</c:v>
                </c:pt>
                <c:pt idx="253">
                  <c:v>90.453900000000004</c:v>
                </c:pt>
                <c:pt idx="254">
                  <c:v>90.453900000000004</c:v>
                </c:pt>
                <c:pt idx="255">
                  <c:v>90.453999999999994</c:v>
                </c:pt>
                <c:pt idx="256">
                  <c:v>90.453999999999994</c:v>
                </c:pt>
                <c:pt idx="257">
                  <c:v>90.454099999999997</c:v>
                </c:pt>
                <c:pt idx="258">
                  <c:v>90.454099999999997</c:v>
                </c:pt>
                <c:pt idx="259">
                  <c:v>90.454099999999997</c:v>
                </c:pt>
                <c:pt idx="260">
                  <c:v>90.454099999999997</c:v>
                </c:pt>
                <c:pt idx="261">
                  <c:v>90.454099999999997</c:v>
                </c:pt>
                <c:pt idx="262">
                  <c:v>90.454099999999997</c:v>
                </c:pt>
                <c:pt idx="263">
                  <c:v>90.454099999999997</c:v>
                </c:pt>
                <c:pt idx="264">
                  <c:v>90.454099999999997</c:v>
                </c:pt>
                <c:pt idx="265">
                  <c:v>90.454099999999997</c:v>
                </c:pt>
                <c:pt idx="266">
                  <c:v>90.454099999999997</c:v>
                </c:pt>
                <c:pt idx="267">
                  <c:v>90.454099999999997</c:v>
                </c:pt>
                <c:pt idx="268">
                  <c:v>90.454099999999997</c:v>
                </c:pt>
                <c:pt idx="269">
                  <c:v>90.454099999999997</c:v>
                </c:pt>
                <c:pt idx="270">
                  <c:v>90.454099999999997</c:v>
                </c:pt>
                <c:pt idx="271">
                  <c:v>90.454099999999997</c:v>
                </c:pt>
                <c:pt idx="272">
                  <c:v>90.454099999999997</c:v>
                </c:pt>
                <c:pt idx="273">
                  <c:v>90.454099999999997</c:v>
                </c:pt>
                <c:pt idx="274">
                  <c:v>90.454099999999997</c:v>
                </c:pt>
                <c:pt idx="275">
                  <c:v>90.454099999999997</c:v>
                </c:pt>
                <c:pt idx="276">
                  <c:v>90.454099999999997</c:v>
                </c:pt>
                <c:pt idx="277">
                  <c:v>90.454099999999997</c:v>
                </c:pt>
                <c:pt idx="278">
                  <c:v>90.454099999999997</c:v>
                </c:pt>
                <c:pt idx="279">
                  <c:v>90.454099999999997</c:v>
                </c:pt>
                <c:pt idx="280">
                  <c:v>90.454099999999997</c:v>
                </c:pt>
                <c:pt idx="281">
                  <c:v>90.454099999999997</c:v>
                </c:pt>
              </c:numCache>
            </c:numRef>
          </c:yVal>
          <c:smooth val="1"/>
        </c:ser>
        <c:ser>
          <c:idx val="3"/>
          <c:order val="3"/>
          <c:tx>
            <c:strRef>
              <c:f>post26!$E$24</c:f>
              <c:strCache>
                <c:ptCount val="1"/>
                <c:pt idx="0">
                  <c:v>T2406</c:v>
                </c:pt>
              </c:strCache>
            </c:strRef>
          </c:tx>
          <c:spPr>
            <a:ln w="15875">
              <a:prstDash val="lgDash"/>
            </a:ln>
          </c:spPr>
          <c:marker>
            <c:symbol val="none"/>
          </c:marker>
          <c:xVal>
            <c:numRef>
              <c:f>post26!$A$25:$A$306</c:f>
              <c:numCache>
                <c:formatCode>0</c:formatCode>
                <c:ptCount val="282"/>
                <c:pt idx="0">
                  <c:v>5.0000000000000001E-4</c:v>
                </c:pt>
                <c:pt idx="1">
                  <c:v>1E-3</c:v>
                </c:pt>
                <c:pt idx="2">
                  <c:v>3.0009999999999999</c:v>
                </c:pt>
                <c:pt idx="3">
                  <c:v>6.0008999999999997</c:v>
                </c:pt>
                <c:pt idx="4">
                  <c:v>15.000999999999999</c:v>
                </c:pt>
                <c:pt idx="5">
                  <c:v>27.001000000000001</c:v>
                </c:pt>
                <c:pt idx="6">
                  <c:v>39</c:v>
                </c:pt>
                <c:pt idx="7">
                  <c:v>51</c:v>
                </c:pt>
                <c:pt idx="8">
                  <c:v>60</c:v>
                </c:pt>
                <c:pt idx="9">
                  <c:v>63</c:v>
                </c:pt>
                <c:pt idx="10">
                  <c:v>66</c:v>
                </c:pt>
                <c:pt idx="11">
                  <c:v>75</c:v>
                </c:pt>
                <c:pt idx="12">
                  <c:v>87</c:v>
                </c:pt>
                <c:pt idx="13">
                  <c:v>99</c:v>
                </c:pt>
                <c:pt idx="14">
                  <c:v>111</c:v>
                </c:pt>
                <c:pt idx="15">
                  <c:v>120</c:v>
                </c:pt>
                <c:pt idx="16">
                  <c:v>123</c:v>
                </c:pt>
                <c:pt idx="17">
                  <c:v>126</c:v>
                </c:pt>
                <c:pt idx="18">
                  <c:v>135</c:v>
                </c:pt>
                <c:pt idx="19">
                  <c:v>147</c:v>
                </c:pt>
                <c:pt idx="20">
                  <c:v>159</c:v>
                </c:pt>
                <c:pt idx="21">
                  <c:v>171</c:v>
                </c:pt>
                <c:pt idx="22">
                  <c:v>180</c:v>
                </c:pt>
                <c:pt idx="23">
                  <c:v>183</c:v>
                </c:pt>
                <c:pt idx="24">
                  <c:v>186</c:v>
                </c:pt>
                <c:pt idx="25">
                  <c:v>195</c:v>
                </c:pt>
                <c:pt idx="26">
                  <c:v>207</c:v>
                </c:pt>
                <c:pt idx="27">
                  <c:v>219</c:v>
                </c:pt>
                <c:pt idx="28">
                  <c:v>231</c:v>
                </c:pt>
                <c:pt idx="29">
                  <c:v>240</c:v>
                </c:pt>
                <c:pt idx="30">
                  <c:v>243</c:v>
                </c:pt>
                <c:pt idx="31">
                  <c:v>246</c:v>
                </c:pt>
                <c:pt idx="32">
                  <c:v>255</c:v>
                </c:pt>
                <c:pt idx="33">
                  <c:v>267</c:v>
                </c:pt>
                <c:pt idx="34">
                  <c:v>279</c:v>
                </c:pt>
                <c:pt idx="35">
                  <c:v>291</c:v>
                </c:pt>
                <c:pt idx="36">
                  <c:v>300</c:v>
                </c:pt>
                <c:pt idx="37">
                  <c:v>303</c:v>
                </c:pt>
                <c:pt idx="38">
                  <c:v>306</c:v>
                </c:pt>
                <c:pt idx="39">
                  <c:v>315</c:v>
                </c:pt>
                <c:pt idx="40">
                  <c:v>327</c:v>
                </c:pt>
                <c:pt idx="41">
                  <c:v>339</c:v>
                </c:pt>
                <c:pt idx="42">
                  <c:v>351</c:v>
                </c:pt>
                <c:pt idx="43">
                  <c:v>360</c:v>
                </c:pt>
                <c:pt idx="44">
                  <c:v>363</c:v>
                </c:pt>
                <c:pt idx="45">
                  <c:v>366</c:v>
                </c:pt>
                <c:pt idx="46">
                  <c:v>375</c:v>
                </c:pt>
                <c:pt idx="47">
                  <c:v>387</c:v>
                </c:pt>
                <c:pt idx="48">
                  <c:v>399</c:v>
                </c:pt>
                <c:pt idx="49">
                  <c:v>411</c:v>
                </c:pt>
                <c:pt idx="50">
                  <c:v>420</c:v>
                </c:pt>
                <c:pt idx="51">
                  <c:v>423</c:v>
                </c:pt>
                <c:pt idx="52">
                  <c:v>426</c:v>
                </c:pt>
                <c:pt idx="53">
                  <c:v>435</c:v>
                </c:pt>
                <c:pt idx="54">
                  <c:v>447</c:v>
                </c:pt>
                <c:pt idx="55">
                  <c:v>459</c:v>
                </c:pt>
                <c:pt idx="56">
                  <c:v>471</c:v>
                </c:pt>
                <c:pt idx="57">
                  <c:v>480</c:v>
                </c:pt>
                <c:pt idx="58">
                  <c:v>483</c:v>
                </c:pt>
                <c:pt idx="59">
                  <c:v>486</c:v>
                </c:pt>
                <c:pt idx="60">
                  <c:v>495</c:v>
                </c:pt>
                <c:pt idx="61">
                  <c:v>507</c:v>
                </c:pt>
                <c:pt idx="62">
                  <c:v>519</c:v>
                </c:pt>
                <c:pt idx="63">
                  <c:v>531</c:v>
                </c:pt>
                <c:pt idx="64">
                  <c:v>540</c:v>
                </c:pt>
                <c:pt idx="65">
                  <c:v>543</c:v>
                </c:pt>
                <c:pt idx="66">
                  <c:v>546</c:v>
                </c:pt>
                <c:pt idx="67">
                  <c:v>555</c:v>
                </c:pt>
                <c:pt idx="68">
                  <c:v>567</c:v>
                </c:pt>
                <c:pt idx="69">
                  <c:v>579</c:v>
                </c:pt>
                <c:pt idx="70">
                  <c:v>591</c:v>
                </c:pt>
                <c:pt idx="71">
                  <c:v>600</c:v>
                </c:pt>
                <c:pt idx="72">
                  <c:v>750</c:v>
                </c:pt>
                <c:pt idx="73">
                  <c:v>900</c:v>
                </c:pt>
                <c:pt idx="74">
                  <c:v>1350</c:v>
                </c:pt>
                <c:pt idx="75">
                  <c:v>1950</c:v>
                </c:pt>
                <c:pt idx="76">
                  <c:v>2550</c:v>
                </c:pt>
                <c:pt idx="77">
                  <c:v>3150</c:v>
                </c:pt>
                <c:pt idx="78">
                  <c:v>3600</c:v>
                </c:pt>
                <c:pt idx="79">
                  <c:v>3780</c:v>
                </c:pt>
                <c:pt idx="80">
                  <c:v>3960</c:v>
                </c:pt>
                <c:pt idx="81">
                  <c:v>4500</c:v>
                </c:pt>
                <c:pt idx="82">
                  <c:v>5220</c:v>
                </c:pt>
                <c:pt idx="83">
                  <c:v>5940</c:v>
                </c:pt>
                <c:pt idx="84">
                  <c:v>6660</c:v>
                </c:pt>
                <c:pt idx="85">
                  <c:v>7200</c:v>
                </c:pt>
                <c:pt idx="86">
                  <c:v>7380</c:v>
                </c:pt>
                <c:pt idx="87">
                  <c:v>7560</c:v>
                </c:pt>
                <c:pt idx="88">
                  <c:v>8100</c:v>
                </c:pt>
                <c:pt idx="89">
                  <c:v>8820</c:v>
                </c:pt>
                <c:pt idx="90">
                  <c:v>9540</c:v>
                </c:pt>
                <c:pt idx="91">
                  <c:v>10260</c:v>
                </c:pt>
                <c:pt idx="92">
                  <c:v>10800</c:v>
                </c:pt>
                <c:pt idx="93">
                  <c:v>10980</c:v>
                </c:pt>
                <c:pt idx="94">
                  <c:v>11160</c:v>
                </c:pt>
                <c:pt idx="95">
                  <c:v>11700</c:v>
                </c:pt>
                <c:pt idx="96">
                  <c:v>12420</c:v>
                </c:pt>
                <c:pt idx="97">
                  <c:v>13140</c:v>
                </c:pt>
                <c:pt idx="98">
                  <c:v>13860</c:v>
                </c:pt>
                <c:pt idx="99">
                  <c:v>14400</c:v>
                </c:pt>
                <c:pt idx="100">
                  <c:v>14580</c:v>
                </c:pt>
                <c:pt idx="101">
                  <c:v>14760</c:v>
                </c:pt>
                <c:pt idx="102">
                  <c:v>15300</c:v>
                </c:pt>
                <c:pt idx="103">
                  <c:v>16020</c:v>
                </c:pt>
                <c:pt idx="104">
                  <c:v>16740</c:v>
                </c:pt>
                <c:pt idx="105">
                  <c:v>17460</c:v>
                </c:pt>
                <c:pt idx="106">
                  <c:v>18000</c:v>
                </c:pt>
                <c:pt idx="107">
                  <c:v>18180</c:v>
                </c:pt>
                <c:pt idx="108">
                  <c:v>18360</c:v>
                </c:pt>
                <c:pt idx="109">
                  <c:v>18900</c:v>
                </c:pt>
                <c:pt idx="110">
                  <c:v>19620</c:v>
                </c:pt>
                <c:pt idx="111">
                  <c:v>20340</c:v>
                </c:pt>
                <c:pt idx="112">
                  <c:v>21060</c:v>
                </c:pt>
                <c:pt idx="113">
                  <c:v>21600</c:v>
                </c:pt>
                <c:pt idx="114">
                  <c:v>21780</c:v>
                </c:pt>
                <c:pt idx="115">
                  <c:v>21960</c:v>
                </c:pt>
                <c:pt idx="116">
                  <c:v>22500</c:v>
                </c:pt>
                <c:pt idx="117">
                  <c:v>23220</c:v>
                </c:pt>
                <c:pt idx="118">
                  <c:v>23940</c:v>
                </c:pt>
                <c:pt idx="119">
                  <c:v>24660</c:v>
                </c:pt>
                <c:pt idx="120">
                  <c:v>25200</c:v>
                </c:pt>
                <c:pt idx="121">
                  <c:v>25380</c:v>
                </c:pt>
                <c:pt idx="122">
                  <c:v>25560</c:v>
                </c:pt>
                <c:pt idx="123">
                  <c:v>26100</c:v>
                </c:pt>
                <c:pt idx="124">
                  <c:v>26820</c:v>
                </c:pt>
                <c:pt idx="125">
                  <c:v>27540</c:v>
                </c:pt>
                <c:pt idx="126">
                  <c:v>28260</c:v>
                </c:pt>
                <c:pt idx="127">
                  <c:v>28800</c:v>
                </c:pt>
                <c:pt idx="128">
                  <c:v>28980</c:v>
                </c:pt>
                <c:pt idx="129">
                  <c:v>29160</c:v>
                </c:pt>
                <c:pt idx="130">
                  <c:v>29700</c:v>
                </c:pt>
                <c:pt idx="131">
                  <c:v>30420</c:v>
                </c:pt>
                <c:pt idx="132">
                  <c:v>31140</c:v>
                </c:pt>
                <c:pt idx="133">
                  <c:v>31860</c:v>
                </c:pt>
                <c:pt idx="134">
                  <c:v>32400</c:v>
                </c:pt>
                <c:pt idx="135">
                  <c:v>32580</c:v>
                </c:pt>
                <c:pt idx="136">
                  <c:v>32760</c:v>
                </c:pt>
                <c:pt idx="137">
                  <c:v>33300</c:v>
                </c:pt>
                <c:pt idx="138">
                  <c:v>34020</c:v>
                </c:pt>
                <c:pt idx="139">
                  <c:v>34740</c:v>
                </c:pt>
                <c:pt idx="140">
                  <c:v>35460</c:v>
                </c:pt>
                <c:pt idx="141">
                  <c:v>36000</c:v>
                </c:pt>
                <c:pt idx="142">
                  <c:v>36180</c:v>
                </c:pt>
                <c:pt idx="143">
                  <c:v>36360</c:v>
                </c:pt>
                <c:pt idx="144">
                  <c:v>36900</c:v>
                </c:pt>
                <c:pt idx="145">
                  <c:v>37620</c:v>
                </c:pt>
                <c:pt idx="146">
                  <c:v>38340</c:v>
                </c:pt>
                <c:pt idx="147">
                  <c:v>39060</c:v>
                </c:pt>
                <c:pt idx="148">
                  <c:v>39600</c:v>
                </c:pt>
                <c:pt idx="149">
                  <c:v>39780</c:v>
                </c:pt>
                <c:pt idx="150">
                  <c:v>39960</c:v>
                </c:pt>
                <c:pt idx="151">
                  <c:v>40500</c:v>
                </c:pt>
                <c:pt idx="152">
                  <c:v>41220</c:v>
                </c:pt>
                <c:pt idx="153">
                  <c:v>41940</c:v>
                </c:pt>
                <c:pt idx="154">
                  <c:v>42660</c:v>
                </c:pt>
                <c:pt idx="155">
                  <c:v>43200</c:v>
                </c:pt>
                <c:pt idx="156">
                  <c:v>43380</c:v>
                </c:pt>
                <c:pt idx="157">
                  <c:v>43560</c:v>
                </c:pt>
                <c:pt idx="158">
                  <c:v>44100</c:v>
                </c:pt>
                <c:pt idx="159">
                  <c:v>44820</c:v>
                </c:pt>
                <c:pt idx="160">
                  <c:v>45540</c:v>
                </c:pt>
                <c:pt idx="161">
                  <c:v>46260</c:v>
                </c:pt>
                <c:pt idx="162">
                  <c:v>46800</c:v>
                </c:pt>
                <c:pt idx="163">
                  <c:v>46980</c:v>
                </c:pt>
                <c:pt idx="164">
                  <c:v>47160</c:v>
                </c:pt>
                <c:pt idx="165">
                  <c:v>47700</c:v>
                </c:pt>
                <c:pt idx="166">
                  <c:v>48420</c:v>
                </c:pt>
                <c:pt idx="167">
                  <c:v>49140</c:v>
                </c:pt>
                <c:pt idx="168">
                  <c:v>49860</c:v>
                </c:pt>
                <c:pt idx="169">
                  <c:v>50400</c:v>
                </c:pt>
                <c:pt idx="170">
                  <c:v>50580</c:v>
                </c:pt>
                <c:pt idx="171">
                  <c:v>50760</c:v>
                </c:pt>
                <c:pt idx="172">
                  <c:v>51300</c:v>
                </c:pt>
                <c:pt idx="173">
                  <c:v>52020</c:v>
                </c:pt>
                <c:pt idx="174">
                  <c:v>52740</c:v>
                </c:pt>
                <c:pt idx="175">
                  <c:v>53460</c:v>
                </c:pt>
                <c:pt idx="176">
                  <c:v>54000</c:v>
                </c:pt>
                <c:pt idx="177">
                  <c:v>54180</c:v>
                </c:pt>
                <c:pt idx="178">
                  <c:v>54360</c:v>
                </c:pt>
                <c:pt idx="179">
                  <c:v>54900</c:v>
                </c:pt>
                <c:pt idx="180">
                  <c:v>55620</c:v>
                </c:pt>
                <c:pt idx="181">
                  <c:v>56340</c:v>
                </c:pt>
                <c:pt idx="182">
                  <c:v>57060</c:v>
                </c:pt>
                <c:pt idx="183">
                  <c:v>57600</c:v>
                </c:pt>
                <c:pt idx="184">
                  <c:v>57780</c:v>
                </c:pt>
                <c:pt idx="185">
                  <c:v>57960</c:v>
                </c:pt>
                <c:pt idx="186">
                  <c:v>58500</c:v>
                </c:pt>
                <c:pt idx="187">
                  <c:v>59220</c:v>
                </c:pt>
                <c:pt idx="188">
                  <c:v>59940</c:v>
                </c:pt>
                <c:pt idx="189">
                  <c:v>60660</c:v>
                </c:pt>
                <c:pt idx="190">
                  <c:v>61200</c:v>
                </c:pt>
                <c:pt idx="191">
                  <c:v>61380</c:v>
                </c:pt>
                <c:pt idx="192">
                  <c:v>61560</c:v>
                </c:pt>
                <c:pt idx="193">
                  <c:v>62100</c:v>
                </c:pt>
                <c:pt idx="194">
                  <c:v>62820</c:v>
                </c:pt>
                <c:pt idx="195">
                  <c:v>63540</c:v>
                </c:pt>
                <c:pt idx="196">
                  <c:v>64260</c:v>
                </c:pt>
                <c:pt idx="197">
                  <c:v>64800</c:v>
                </c:pt>
                <c:pt idx="198">
                  <c:v>64980</c:v>
                </c:pt>
                <c:pt idx="199">
                  <c:v>65160</c:v>
                </c:pt>
                <c:pt idx="200">
                  <c:v>65700</c:v>
                </c:pt>
                <c:pt idx="201">
                  <c:v>66420</c:v>
                </c:pt>
                <c:pt idx="202">
                  <c:v>67140</c:v>
                </c:pt>
                <c:pt idx="203">
                  <c:v>67860</c:v>
                </c:pt>
                <c:pt idx="204">
                  <c:v>68400</c:v>
                </c:pt>
                <c:pt idx="205">
                  <c:v>68580</c:v>
                </c:pt>
                <c:pt idx="206">
                  <c:v>68760</c:v>
                </c:pt>
                <c:pt idx="207">
                  <c:v>69300</c:v>
                </c:pt>
                <c:pt idx="208">
                  <c:v>70020</c:v>
                </c:pt>
                <c:pt idx="209">
                  <c:v>70740</c:v>
                </c:pt>
                <c:pt idx="210">
                  <c:v>71460</c:v>
                </c:pt>
                <c:pt idx="211">
                  <c:v>72000</c:v>
                </c:pt>
                <c:pt idx="212">
                  <c:v>72180</c:v>
                </c:pt>
                <c:pt idx="213">
                  <c:v>72360</c:v>
                </c:pt>
                <c:pt idx="214">
                  <c:v>72900</c:v>
                </c:pt>
                <c:pt idx="215">
                  <c:v>73620</c:v>
                </c:pt>
                <c:pt idx="216">
                  <c:v>74340</c:v>
                </c:pt>
                <c:pt idx="217">
                  <c:v>75060</c:v>
                </c:pt>
                <c:pt idx="218">
                  <c:v>75600</c:v>
                </c:pt>
                <c:pt idx="219">
                  <c:v>75780</c:v>
                </c:pt>
                <c:pt idx="220">
                  <c:v>75960</c:v>
                </c:pt>
                <c:pt idx="221">
                  <c:v>76500</c:v>
                </c:pt>
                <c:pt idx="222">
                  <c:v>77220</c:v>
                </c:pt>
                <c:pt idx="223">
                  <c:v>77940</c:v>
                </c:pt>
                <c:pt idx="224">
                  <c:v>78660</c:v>
                </c:pt>
                <c:pt idx="225">
                  <c:v>79200</c:v>
                </c:pt>
                <c:pt idx="226">
                  <c:v>79380</c:v>
                </c:pt>
                <c:pt idx="227">
                  <c:v>79560</c:v>
                </c:pt>
                <c:pt idx="228">
                  <c:v>80100</c:v>
                </c:pt>
                <c:pt idx="229">
                  <c:v>80820</c:v>
                </c:pt>
                <c:pt idx="230">
                  <c:v>81540</c:v>
                </c:pt>
                <c:pt idx="231">
                  <c:v>82260</c:v>
                </c:pt>
                <c:pt idx="232">
                  <c:v>82800</c:v>
                </c:pt>
                <c:pt idx="233">
                  <c:v>82980</c:v>
                </c:pt>
                <c:pt idx="234">
                  <c:v>83160</c:v>
                </c:pt>
                <c:pt idx="235">
                  <c:v>83700</c:v>
                </c:pt>
                <c:pt idx="236">
                  <c:v>84420</c:v>
                </c:pt>
                <c:pt idx="237">
                  <c:v>85140</c:v>
                </c:pt>
                <c:pt idx="238">
                  <c:v>85860</c:v>
                </c:pt>
                <c:pt idx="239">
                  <c:v>86400</c:v>
                </c:pt>
                <c:pt idx="240">
                  <c:v>87080</c:v>
                </c:pt>
                <c:pt idx="241">
                  <c:v>87760</c:v>
                </c:pt>
                <c:pt idx="242">
                  <c:v>89800</c:v>
                </c:pt>
                <c:pt idx="243">
                  <c:v>92520</c:v>
                </c:pt>
                <c:pt idx="244">
                  <c:v>95240</c:v>
                </c:pt>
                <c:pt idx="245">
                  <c:v>97960</c:v>
                </c:pt>
                <c:pt idx="246">
                  <c:v>100000</c:v>
                </c:pt>
                <c:pt idx="247">
                  <c:v>105000</c:v>
                </c:pt>
                <c:pt idx="248">
                  <c:v>110000</c:v>
                </c:pt>
                <c:pt idx="249">
                  <c:v>121120</c:v>
                </c:pt>
                <c:pt idx="250">
                  <c:v>141120</c:v>
                </c:pt>
                <c:pt idx="251">
                  <c:v>161120</c:v>
                </c:pt>
                <c:pt idx="252">
                  <c:v>181120</c:v>
                </c:pt>
                <c:pt idx="253">
                  <c:v>200000</c:v>
                </c:pt>
                <c:pt idx="254">
                  <c:v>205000</c:v>
                </c:pt>
                <c:pt idx="255">
                  <c:v>210000</c:v>
                </c:pt>
                <c:pt idx="256">
                  <c:v>225000</c:v>
                </c:pt>
                <c:pt idx="257">
                  <c:v>245000</c:v>
                </c:pt>
                <c:pt idx="258">
                  <c:v>265000</c:v>
                </c:pt>
                <c:pt idx="259">
                  <c:v>285000</c:v>
                </c:pt>
                <c:pt idx="260">
                  <c:v>300000</c:v>
                </c:pt>
                <c:pt idx="261">
                  <c:v>305000</c:v>
                </c:pt>
                <c:pt idx="262">
                  <c:v>310000</c:v>
                </c:pt>
                <c:pt idx="263">
                  <c:v>325000</c:v>
                </c:pt>
                <c:pt idx="264">
                  <c:v>345000</c:v>
                </c:pt>
                <c:pt idx="265">
                  <c:v>365000</c:v>
                </c:pt>
                <c:pt idx="266">
                  <c:v>385000</c:v>
                </c:pt>
                <c:pt idx="267">
                  <c:v>400000</c:v>
                </c:pt>
                <c:pt idx="268">
                  <c:v>405000</c:v>
                </c:pt>
                <c:pt idx="269">
                  <c:v>410000</c:v>
                </c:pt>
                <c:pt idx="270">
                  <c:v>425000</c:v>
                </c:pt>
                <c:pt idx="271">
                  <c:v>445000</c:v>
                </c:pt>
                <c:pt idx="272">
                  <c:v>465000</c:v>
                </c:pt>
                <c:pt idx="273">
                  <c:v>485000</c:v>
                </c:pt>
                <c:pt idx="274">
                  <c:v>500000</c:v>
                </c:pt>
                <c:pt idx="275">
                  <c:v>505000</c:v>
                </c:pt>
                <c:pt idx="276">
                  <c:v>510000</c:v>
                </c:pt>
                <c:pt idx="277">
                  <c:v>525000</c:v>
                </c:pt>
                <c:pt idx="278">
                  <c:v>545000</c:v>
                </c:pt>
                <c:pt idx="279">
                  <c:v>565000</c:v>
                </c:pt>
                <c:pt idx="280">
                  <c:v>585000</c:v>
                </c:pt>
                <c:pt idx="281">
                  <c:v>600000</c:v>
                </c:pt>
              </c:numCache>
            </c:numRef>
          </c:xVal>
          <c:yVal>
            <c:numRef>
              <c:f>post26!$E$25:$E$306</c:f>
              <c:numCache>
                <c:formatCode>General</c:formatCode>
                <c:ptCount val="282"/>
                <c:pt idx="0">
                  <c:v>90</c:v>
                </c:pt>
                <c:pt idx="1">
                  <c:v>90</c:v>
                </c:pt>
                <c:pt idx="2">
                  <c:v>90</c:v>
                </c:pt>
                <c:pt idx="3">
                  <c:v>90</c:v>
                </c:pt>
                <c:pt idx="4">
                  <c:v>90.000100000000003</c:v>
                </c:pt>
                <c:pt idx="5">
                  <c:v>90.000100000000003</c:v>
                </c:pt>
                <c:pt idx="6">
                  <c:v>90.000200000000007</c:v>
                </c:pt>
                <c:pt idx="7">
                  <c:v>90.000200000000007</c:v>
                </c:pt>
                <c:pt idx="8">
                  <c:v>90.000299999999996</c:v>
                </c:pt>
                <c:pt idx="9">
                  <c:v>90.000299999999996</c:v>
                </c:pt>
                <c:pt idx="10">
                  <c:v>90.000299999999996</c:v>
                </c:pt>
                <c:pt idx="11">
                  <c:v>90.000399999999999</c:v>
                </c:pt>
                <c:pt idx="12">
                  <c:v>90.000399999999999</c:v>
                </c:pt>
                <c:pt idx="13">
                  <c:v>90.000500000000002</c:v>
                </c:pt>
                <c:pt idx="14">
                  <c:v>90.000600000000006</c:v>
                </c:pt>
                <c:pt idx="15">
                  <c:v>90.000600000000006</c:v>
                </c:pt>
                <c:pt idx="16">
                  <c:v>90.000699999999995</c:v>
                </c:pt>
                <c:pt idx="17">
                  <c:v>90.000699999999995</c:v>
                </c:pt>
                <c:pt idx="18">
                  <c:v>90.000699999999995</c:v>
                </c:pt>
                <c:pt idx="19">
                  <c:v>90.000799999999998</c:v>
                </c:pt>
                <c:pt idx="20">
                  <c:v>90.000900000000001</c:v>
                </c:pt>
                <c:pt idx="21">
                  <c:v>90.001000000000005</c:v>
                </c:pt>
                <c:pt idx="22">
                  <c:v>90.001099999999994</c:v>
                </c:pt>
                <c:pt idx="23">
                  <c:v>90.001099999999994</c:v>
                </c:pt>
                <c:pt idx="24">
                  <c:v>90.001199999999997</c:v>
                </c:pt>
                <c:pt idx="25">
                  <c:v>90.001199999999997</c:v>
                </c:pt>
                <c:pt idx="26">
                  <c:v>90.001400000000004</c:v>
                </c:pt>
                <c:pt idx="27">
                  <c:v>90.001499999999993</c:v>
                </c:pt>
                <c:pt idx="28">
                  <c:v>90.001599999999996</c:v>
                </c:pt>
                <c:pt idx="29">
                  <c:v>90.0017</c:v>
                </c:pt>
                <c:pt idx="30">
                  <c:v>90.0017</c:v>
                </c:pt>
                <c:pt idx="31">
                  <c:v>90.001800000000003</c:v>
                </c:pt>
                <c:pt idx="32">
                  <c:v>90.001900000000006</c:v>
                </c:pt>
                <c:pt idx="33">
                  <c:v>90.001999999999995</c:v>
                </c:pt>
                <c:pt idx="34">
                  <c:v>90.002200000000002</c:v>
                </c:pt>
                <c:pt idx="35">
                  <c:v>90.002300000000005</c:v>
                </c:pt>
                <c:pt idx="36">
                  <c:v>90.002399999999994</c:v>
                </c:pt>
                <c:pt idx="37">
                  <c:v>90.002499999999998</c:v>
                </c:pt>
                <c:pt idx="38">
                  <c:v>90.002499999999998</c:v>
                </c:pt>
                <c:pt idx="39">
                  <c:v>90.002600000000001</c:v>
                </c:pt>
                <c:pt idx="40">
                  <c:v>90.002799999999993</c:v>
                </c:pt>
                <c:pt idx="41">
                  <c:v>90.003</c:v>
                </c:pt>
                <c:pt idx="42">
                  <c:v>90.003100000000003</c:v>
                </c:pt>
                <c:pt idx="43">
                  <c:v>90.003299999999996</c:v>
                </c:pt>
                <c:pt idx="44">
                  <c:v>90.003299999999996</c:v>
                </c:pt>
                <c:pt idx="45">
                  <c:v>90.003299999999996</c:v>
                </c:pt>
                <c:pt idx="46">
                  <c:v>90.003500000000003</c:v>
                </c:pt>
                <c:pt idx="47">
                  <c:v>90.003699999999995</c:v>
                </c:pt>
                <c:pt idx="48">
                  <c:v>90.003900000000002</c:v>
                </c:pt>
                <c:pt idx="49">
                  <c:v>90.004099999999994</c:v>
                </c:pt>
                <c:pt idx="50">
                  <c:v>90.004199999999997</c:v>
                </c:pt>
                <c:pt idx="51">
                  <c:v>90.004199999999997</c:v>
                </c:pt>
                <c:pt idx="52">
                  <c:v>90.004300000000001</c:v>
                </c:pt>
                <c:pt idx="53">
                  <c:v>90.004400000000004</c:v>
                </c:pt>
                <c:pt idx="54">
                  <c:v>90.0047</c:v>
                </c:pt>
                <c:pt idx="55">
                  <c:v>90.004900000000006</c:v>
                </c:pt>
                <c:pt idx="56">
                  <c:v>90.005099999999999</c:v>
                </c:pt>
                <c:pt idx="57">
                  <c:v>90.005200000000002</c:v>
                </c:pt>
                <c:pt idx="58">
                  <c:v>90.005300000000005</c:v>
                </c:pt>
                <c:pt idx="59">
                  <c:v>90.005300000000005</c:v>
                </c:pt>
                <c:pt idx="60">
                  <c:v>90.005499999999998</c:v>
                </c:pt>
                <c:pt idx="61">
                  <c:v>90.005700000000004</c:v>
                </c:pt>
                <c:pt idx="62">
                  <c:v>90.005899999999997</c:v>
                </c:pt>
                <c:pt idx="63">
                  <c:v>90.006200000000007</c:v>
                </c:pt>
                <c:pt idx="64">
                  <c:v>90.006299999999996</c:v>
                </c:pt>
                <c:pt idx="65">
                  <c:v>90.006399999999999</c:v>
                </c:pt>
                <c:pt idx="66">
                  <c:v>90.006399999999999</c:v>
                </c:pt>
                <c:pt idx="67">
                  <c:v>90.006600000000006</c:v>
                </c:pt>
                <c:pt idx="68">
                  <c:v>90.006900000000002</c:v>
                </c:pt>
                <c:pt idx="69">
                  <c:v>90.007099999999994</c:v>
                </c:pt>
                <c:pt idx="70">
                  <c:v>90.007300000000001</c:v>
                </c:pt>
                <c:pt idx="71">
                  <c:v>90.007499999999993</c:v>
                </c:pt>
                <c:pt idx="72">
                  <c:v>90.0107</c:v>
                </c:pt>
                <c:pt idx="73">
                  <c:v>90.013900000000007</c:v>
                </c:pt>
                <c:pt idx="74">
                  <c:v>90.024000000000001</c:v>
                </c:pt>
                <c:pt idx="75">
                  <c:v>90.037300000000002</c:v>
                </c:pt>
                <c:pt idx="76">
                  <c:v>90.050200000000004</c:v>
                </c:pt>
                <c:pt idx="77">
                  <c:v>90.062600000000003</c:v>
                </c:pt>
                <c:pt idx="78">
                  <c:v>90.071700000000007</c:v>
                </c:pt>
                <c:pt idx="79">
                  <c:v>90.075299999999999</c:v>
                </c:pt>
                <c:pt idx="80">
                  <c:v>90.078800000000001</c:v>
                </c:pt>
                <c:pt idx="81">
                  <c:v>90.088999999999999</c:v>
                </c:pt>
                <c:pt idx="82">
                  <c:v>90.102000000000004</c:v>
                </c:pt>
                <c:pt idx="83">
                  <c:v>90.114500000000007</c:v>
                </c:pt>
                <c:pt idx="84">
                  <c:v>90.126400000000004</c:v>
                </c:pt>
                <c:pt idx="85">
                  <c:v>90.135000000000005</c:v>
                </c:pt>
                <c:pt idx="86">
                  <c:v>90.137900000000002</c:v>
                </c:pt>
                <c:pt idx="87">
                  <c:v>90.140699999999995</c:v>
                </c:pt>
                <c:pt idx="88">
                  <c:v>90.148899999999998</c:v>
                </c:pt>
                <c:pt idx="89">
                  <c:v>90.159300000000002</c:v>
                </c:pt>
                <c:pt idx="90">
                  <c:v>90.169399999999996</c:v>
                </c:pt>
                <c:pt idx="91">
                  <c:v>90.179000000000002</c:v>
                </c:pt>
                <c:pt idx="92">
                  <c:v>90.186000000000007</c:v>
                </c:pt>
                <c:pt idx="93">
                  <c:v>90.188299999999998</c:v>
                </c:pt>
                <c:pt idx="94">
                  <c:v>90.190600000000003</c:v>
                </c:pt>
                <c:pt idx="95">
                  <c:v>90.197199999999995</c:v>
                </c:pt>
                <c:pt idx="96">
                  <c:v>90.205799999999996</c:v>
                </c:pt>
                <c:pt idx="97">
                  <c:v>90.213999999999999</c:v>
                </c:pt>
                <c:pt idx="98">
                  <c:v>90.221900000000005</c:v>
                </c:pt>
                <c:pt idx="99">
                  <c:v>90.227699999999999</c:v>
                </c:pt>
                <c:pt idx="100">
                  <c:v>90.229600000000005</c:v>
                </c:pt>
                <c:pt idx="101">
                  <c:v>90.231499999999997</c:v>
                </c:pt>
                <c:pt idx="102">
                  <c:v>90.236999999999995</c:v>
                </c:pt>
                <c:pt idx="103">
                  <c:v>90.244</c:v>
                </c:pt>
                <c:pt idx="104">
                  <c:v>90.250799999999998</c:v>
                </c:pt>
                <c:pt idx="105">
                  <c:v>90.257400000000004</c:v>
                </c:pt>
                <c:pt idx="106">
                  <c:v>90.262200000000007</c:v>
                </c:pt>
                <c:pt idx="107">
                  <c:v>90.263800000000003</c:v>
                </c:pt>
                <c:pt idx="108">
                  <c:v>90.265299999999996</c:v>
                </c:pt>
                <c:pt idx="109">
                  <c:v>90.269900000000007</c:v>
                </c:pt>
                <c:pt idx="110">
                  <c:v>90.275800000000004</c:v>
                </c:pt>
                <c:pt idx="111">
                  <c:v>90.281499999999994</c:v>
                </c:pt>
                <c:pt idx="112">
                  <c:v>90.286900000000003</c:v>
                </c:pt>
                <c:pt idx="113">
                  <c:v>90.290999999999997</c:v>
                </c:pt>
                <c:pt idx="114">
                  <c:v>90.292299999999997</c:v>
                </c:pt>
                <c:pt idx="115">
                  <c:v>90.293599999999998</c:v>
                </c:pt>
                <c:pt idx="116">
                  <c:v>90.297399999999996</c:v>
                </c:pt>
                <c:pt idx="117">
                  <c:v>90.302300000000002</c:v>
                </c:pt>
                <c:pt idx="118">
                  <c:v>90.307100000000005</c:v>
                </c:pt>
                <c:pt idx="119">
                  <c:v>90.311700000000002</c:v>
                </c:pt>
                <c:pt idx="120">
                  <c:v>90.315100000000001</c:v>
                </c:pt>
                <c:pt idx="121">
                  <c:v>90.316199999999995</c:v>
                </c:pt>
                <c:pt idx="122">
                  <c:v>90.317300000000003</c:v>
                </c:pt>
                <c:pt idx="123">
                  <c:v>90.320499999999996</c:v>
                </c:pt>
                <c:pt idx="124">
                  <c:v>90.324700000000007</c:v>
                </c:pt>
                <c:pt idx="125">
                  <c:v>90.328699999999998</c:v>
                </c:pt>
                <c:pt idx="126">
                  <c:v>90.332599999999999</c:v>
                </c:pt>
                <c:pt idx="127">
                  <c:v>90.335400000000007</c:v>
                </c:pt>
                <c:pt idx="128">
                  <c:v>90.336299999999994</c:v>
                </c:pt>
                <c:pt idx="129">
                  <c:v>90.337299999999999</c:v>
                </c:pt>
                <c:pt idx="130">
                  <c:v>90.34</c:v>
                </c:pt>
                <c:pt idx="131">
                  <c:v>90.343500000000006</c:v>
                </c:pt>
                <c:pt idx="132">
                  <c:v>90.346900000000005</c:v>
                </c:pt>
                <c:pt idx="133">
                  <c:v>90.350099999999998</c:v>
                </c:pt>
                <c:pt idx="134">
                  <c:v>90.352500000000006</c:v>
                </c:pt>
                <c:pt idx="135">
                  <c:v>90.353300000000004</c:v>
                </c:pt>
                <c:pt idx="136">
                  <c:v>90.354100000000003</c:v>
                </c:pt>
                <c:pt idx="137">
                  <c:v>90.356399999999994</c:v>
                </c:pt>
                <c:pt idx="138">
                  <c:v>90.359399999999994</c:v>
                </c:pt>
                <c:pt idx="139">
                  <c:v>90.362200000000001</c:v>
                </c:pt>
                <c:pt idx="140">
                  <c:v>90.364999999999995</c:v>
                </c:pt>
                <c:pt idx="141">
                  <c:v>90.367000000000004</c:v>
                </c:pt>
                <c:pt idx="142">
                  <c:v>90.367699999999999</c:v>
                </c:pt>
                <c:pt idx="143">
                  <c:v>90.368399999999994</c:v>
                </c:pt>
                <c:pt idx="144">
                  <c:v>90.3703</c:v>
                </c:pt>
                <c:pt idx="145">
                  <c:v>90.372799999999998</c:v>
                </c:pt>
                <c:pt idx="146">
                  <c:v>90.375299999999996</c:v>
                </c:pt>
                <c:pt idx="147">
                  <c:v>90.377600000000001</c:v>
                </c:pt>
                <c:pt idx="148">
                  <c:v>90.379300000000001</c:v>
                </c:pt>
                <c:pt idx="149">
                  <c:v>90.379900000000006</c:v>
                </c:pt>
                <c:pt idx="150">
                  <c:v>90.380499999999998</c:v>
                </c:pt>
                <c:pt idx="151">
                  <c:v>90.382099999999994</c:v>
                </c:pt>
                <c:pt idx="152">
                  <c:v>90.384299999999996</c:v>
                </c:pt>
                <c:pt idx="153">
                  <c:v>90.386300000000006</c:v>
                </c:pt>
                <c:pt idx="154">
                  <c:v>90.388300000000001</c:v>
                </c:pt>
                <c:pt idx="155">
                  <c:v>90.389799999999994</c:v>
                </c:pt>
                <c:pt idx="156">
                  <c:v>90.390299999999996</c:v>
                </c:pt>
                <c:pt idx="157">
                  <c:v>90.390699999999995</c:v>
                </c:pt>
                <c:pt idx="158">
                  <c:v>90.392099999999999</c:v>
                </c:pt>
                <c:pt idx="159">
                  <c:v>90.393900000000002</c:v>
                </c:pt>
                <c:pt idx="160">
                  <c:v>90.395700000000005</c:v>
                </c:pt>
                <c:pt idx="161">
                  <c:v>90.397400000000005</c:v>
                </c:pt>
                <c:pt idx="162">
                  <c:v>90.398600000000002</c:v>
                </c:pt>
                <c:pt idx="163">
                  <c:v>90.399000000000001</c:v>
                </c:pt>
                <c:pt idx="164">
                  <c:v>90.3994</c:v>
                </c:pt>
                <c:pt idx="165">
                  <c:v>90.400599999999997</c:v>
                </c:pt>
                <c:pt idx="166">
                  <c:v>90.402199999999993</c:v>
                </c:pt>
                <c:pt idx="167">
                  <c:v>90.403700000000001</c:v>
                </c:pt>
                <c:pt idx="168">
                  <c:v>90.405100000000004</c:v>
                </c:pt>
                <c:pt idx="169">
                  <c:v>90.406199999999998</c:v>
                </c:pt>
                <c:pt idx="170">
                  <c:v>90.406499999999994</c:v>
                </c:pt>
                <c:pt idx="171">
                  <c:v>90.406899999999993</c:v>
                </c:pt>
                <c:pt idx="172">
                  <c:v>90.407899999999998</c:v>
                </c:pt>
                <c:pt idx="173">
                  <c:v>90.409199999999998</c:v>
                </c:pt>
                <c:pt idx="174">
                  <c:v>90.410399999999996</c:v>
                </c:pt>
                <c:pt idx="175">
                  <c:v>90.411699999999996</c:v>
                </c:pt>
                <c:pt idx="176">
                  <c:v>90.412599999999998</c:v>
                </c:pt>
                <c:pt idx="177">
                  <c:v>90.412899999999993</c:v>
                </c:pt>
                <c:pt idx="178">
                  <c:v>90.413200000000003</c:v>
                </c:pt>
                <c:pt idx="179">
                  <c:v>90.414000000000001</c:v>
                </c:pt>
                <c:pt idx="180">
                  <c:v>90.415099999999995</c:v>
                </c:pt>
                <c:pt idx="181">
                  <c:v>90.416200000000003</c:v>
                </c:pt>
                <c:pt idx="182">
                  <c:v>90.417299999999997</c:v>
                </c:pt>
                <c:pt idx="183">
                  <c:v>90.418000000000006</c:v>
                </c:pt>
                <c:pt idx="184">
                  <c:v>90.418300000000002</c:v>
                </c:pt>
                <c:pt idx="185">
                  <c:v>90.418499999999995</c:v>
                </c:pt>
                <c:pt idx="186">
                  <c:v>90.419300000000007</c:v>
                </c:pt>
                <c:pt idx="187">
                  <c:v>90.420199999999994</c:v>
                </c:pt>
                <c:pt idx="188">
                  <c:v>90.421099999999996</c:v>
                </c:pt>
                <c:pt idx="189">
                  <c:v>90.421999999999997</c:v>
                </c:pt>
                <c:pt idx="190">
                  <c:v>90.422700000000006</c:v>
                </c:pt>
                <c:pt idx="191">
                  <c:v>90.422899999999998</c:v>
                </c:pt>
                <c:pt idx="192">
                  <c:v>90.423100000000005</c:v>
                </c:pt>
                <c:pt idx="193">
                  <c:v>90.423699999999997</c:v>
                </c:pt>
                <c:pt idx="194">
                  <c:v>90.424499999999995</c:v>
                </c:pt>
                <c:pt idx="195">
                  <c:v>90.425299999999993</c:v>
                </c:pt>
                <c:pt idx="196">
                  <c:v>90.426100000000005</c:v>
                </c:pt>
                <c:pt idx="197">
                  <c:v>90.426599999999993</c:v>
                </c:pt>
                <c:pt idx="198">
                  <c:v>90.4268</c:v>
                </c:pt>
                <c:pt idx="199">
                  <c:v>90.427000000000007</c:v>
                </c:pt>
                <c:pt idx="200">
                  <c:v>90.427499999999995</c:v>
                </c:pt>
                <c:pt idx="201">
                  <c:v>90.428200000000004</c:v>
                </c:pt>
                <c:pt idx="202">
                  <c:v>90.428899999999999</c:v>
                </c:pt>
                <c:pt idx="203">
                  <c:v>90.429500000000004</c:v>
                </c:pt>
                <c:pt idx="204">
                  <c:v>90.43</c:v>
                </c:pt>
                <c:pt idx="205">
                  <c:v>90.430099999999996</c:v>
                </c:pt>
                <c:pt idx="206">
                  <c:v>90.430300000000003</c:v>
                </c:pt>
                <c:pt idx="207">
                  <c:v>90.430700000000002</c:v>
                </c:pt>
                <c:pt idx="208">
                  <c:v>90.431299999999993</c:v>
                </c:pt>
                <c:pt idx="209">
                  <c:v>90.431899999999999</c:v>
                </c:pt>
                <c:pt idx="210">
                  <c:v>90.432400000000001</c:v>
                </c:pt>
                <c:pt idx="211">
                  <c:v>90.4328</c:v>
                </c:pt>
                <c:pt idx="212">
                  <c:v>90.433000000000007</c:v>
                </c:pt>
                <c:pt idx="213">
                  <c:v>90.433099999999996</c:v>
                </c:pt>
                <c:pt idx="214">
                  <c:v>90.433499999999995</c:v>
                </c:pt>
                <c:pt idx="215">
                  <c:v>90.433999999999997</c:v>
                </c:pt>
                <c:pt idx="216">
                  <c:v>90.4345</c:v>
                </c:pt>
                <c:pt idx="217">
                  <c:v>90.434899999999999</c:v>
                </c:pt>
                <c:pt idx="218">
                  <c:v>90.435299999999998</c:v>
                </c:pt>
                <c:pt idx="219">
                  <c:v>90.435400000000001</c:v>
                </c:pt>
                <c:pt idx="220">
                  <c:v>90.435500000000005</c:v>
                </c:pt>
                <c:pt idx="221">
                  <c:v>90.4358</c:v>
                </c:pt>
                <c:pt idx="222">
                  <c:v>90.436300000000003</c:v>
                </c:pt>
                <c:pt idx="223">
                  <c:v>90.436700000000002</c:v>
                </c:pt>
                <c:pt idx="224">
                  <c:v>90.437100000000001</c:v>
                </c:pt>
                <c:pt idx="225">
                  <c:v>90.437399999999997</c:v>
                </c:pt>
                <c:pt idx="226">
                  <c:v>90.4375</c:v>
                </c:pt>
                <c:pt idx="227">
                  <c:v>90.437600000000003</c:v>
                </c:pt>
                <c:pt idx="228">
                  <c:v>90.437799999999996</c:v>
                </c:pt>
                <c:pt idx="229">
                  <c:v>90.438199999999995</c:v>
                </c:pt>
                <c:pt idx="230">
                  <c:v>90.438599999999994</c:v>
                </c:pt>
                <c:pt idx="231">
                  <c:v>90.438900000000004</c:v>
                </c:pt>
                <c:pt idx="232">
                  <c:v>90.439099999999996</c:v>
                </c:pt>
                <c:pt idx="233">
                  <c:v>90.4392</c:v>
                </c:pt>
                <c:pt idx="234">
                  <c:v>90.439300000000003</c:v>
                </c:pt>
                <c:pt idx="235">
                  <c:v>90.439499999999995</c:v>
                </c:pt>
                <c:pt idx="236">
                  <c:v>90.439899999999994</c:v>
                </c:pt>
                <c:pt idx="237">
                  <c:v>90.440200000000004</c:v>
                </c:pt>
                <c:pt idx="238">
                  <c:v>90.440399999999997</c:v>
                </c:pt>
                <c:pt idx="239">
                  <c:v>90.440700000000007</c:v>
                </c:pt>
                <c:pt idx="240">
                  <c:v>90.440899999999999</c:v>
                </c:pt>
                <c:pt idx="241">
                  <c:v>90.441199999999995</c:v>
                </c:pt>
                <c:pt idx="242">
                  <c:v>90.441900000000004</c:v>
                </c:pt>
                <c:pt idx="243">
                  <c:v>90.442700000000002</c:v>
                </c:pt>
                <c:pt idx="244">
                  <c:v>90.443399999999997</c:v>
                </c:pt>
                <c:pt idx="245">
                  <c:v>90.444100000000006</c:v>
                </c:pt>
                <c:pt idx="246">
                  <c:v>90.444500000000005</c:v>
                </c:pt>
                <c:pt idx="247">
                  <c:v>90.445400000000006</c:v>
                </c:pt>
                <c:pt idx="248">
                  <c:v>90.446100000000001</c:v>
                </c:pt>
                <c:pt idx="249">
                  <c:v>90.447199999999995</c:v>
                </c:pt>
                <c:pt idx="250">
                  <c:v>90.4482</c:v>
                </c:pt>
                <c:pt idx="251">
                  <c:v>90.448800000000006</c:v>
                </c:pt>
                <c:pt idx="252">
                  <c:v>90.449100000000001</c:v>
                </c:pt>
                <c:pt idx="253">
                  <c:v>90.449200000000005</c:v>
                </c:pt>
                <c:pt idx="254">
                  <c:v>90.449200000000005</c:v>
                </c:pt>
                <c:pt idx="255">
                  <c:v>90.449299999999994</c:v>
                </c:pt>
                <c:pt idx="256">
                  <c:v>90.449299999999994</c:v>
                </c:pt>
                <c:pt idx="257">
                  <c:v>90.449299999999994</c:v>
                </c:pt>
                <c:pt idx="258">
                  <c:v>90.449399999999997</c:v>
                </c:pt>
                <c:pt idx="259">
                  <c:v>90.449399999999997</c:v>
                </c:pt>
                <c:pt idx="260">
                  <c:v>90.449399999999997</c:v>
                </c:pt>
                <c:pt idx="261">
                  <c:v>90.449399999999997</c:v>
                </c:pt>
                <c:pt idx="262">
                  <c:v>90.449399999999997</c:v>
                </c:pt>
                <c:pt idx="263">
                  <c:v>90.449399999999997</c:v>
                </c:pt>
                <c:pt idx="264">
                  <c:v>90.449399999999997</c:v>
                </c:pt>
                <c:pt idx="265">
                  <c:v>90.449399999999997</c:v>
                </c:pt>
                <c:pt idx="266">
                  <c:v>90.449399999999997</c:v>
                </c:pt>
                <c:pt idx="267">
                  <c:v>90.449399999999997</c:v>
                </c:pt>
                <c:pt idx="268">
                  <c:v>90.449399999999997</c:v>
                </c:pt>
                <c:pt idx="269">
                  <c:v>90.449399999999997</c:v>
                </c:pt>
                <c:pt idx="270">
                  <c:v>90.449399999999997</c:v>
                </c:pt>
                <c:pt idx="271">
                  <c:v>90.449399999999997</c:v>
                </c:pt>
                <c:pt idx="272">
                  <c:v>90.449399999999997</c:v>
                </c:pt>
                <c:pt idx="273">
                  <c:v>90.449399999999997</c:v>
                </c:pt>
                <c:pt idx="274">
                  <c:v>90.449399999999997</c:v>
                </c:pt>
                <c:pt idx="275">
                  <c:v>90.449399999999997</c:v>
                </c:pt>
                <c:pt idx="276">
                  <c:v>90.449399999999997</c:v>
                </c:pt>
                <c:pt idx="277">
                  <c:v>90.449399999999997</c:v>
                </c:pt>
                <c:pt idx="278">
                  <c:v>90.449399999999997</c:v>
                </c:pt>
                <c:pt idx="279">
                  <c:v>90.449399999999997</c:v>
                </c:pt>
                <c:pt idx="280">
                  <c:v>90.449399999999997</c:v>
                </c:pt>
                <c:pt idx="281">
                  <c:v>90.449399999999997</c:v>
                </c:pt>
              </c:numCache>
            </c:numRef>
          </c:yVal>
          <c:smooth val="1"/>
        </c:ser>
        <c:ser>
          <c:idx val="4"/>
          <c:order val="4"/>
          <c:tx>
            <c:strRef>
              <c:f>post26!$F$24</c:f>
              <c:strCache>
                <c:ptCount val="1"/>
                <c:pt idx="0">
                  <c:v>T2500</c:v>
                </c:pt>
              </c:strCache>
            </c:strRef>
          </c:tx>
          <c:marker>
            <c:symbol val="none"/>
          </c:marker>
          <c:xVal>
            <c:numRef>
              <c:f>post26!$A$25:$A$306</c:f>
              <c:numCache>
                <c:formatCode>0</c:formatCode>
                <c:ptCount val="282"/>
                <c:pt idx="0">
                  <c:v>5.0000000000000001E-4</c:v>
                </c:pt>
                <c:pt idx="1">
                  <c:v>1E-3</c:v>
                </c:pt>
                <c:pt idx="2">
                  <c:v>3.0009999999999999</c:v>
                </c:pt>
                <c:pt idx="3">
                  <c:v>6.0008999999999997</c:v>
                </c:pt>
                <c:pt idx="4">
                  <c:v>15.000999999999999</c:v>
                </c:pt>
                <c:pt idx="5">
                  <c:v>27.001000000000001</c:v>
                </c:pt>
                <c:pt idx="6">
                  <c:v>39</c:v>
                </c:pt>
                <c:pt idx="7">
                  <c:v>51</c:v>
                </c:pt>
                <c:pt idx="8">
                  <c:v>60</c:v>
                </c:pt>
                <c:pt idx="9">
                  <c:v>63</c:v>
                </c:pt>
                <c:pt idx="10">
                  <c:v>66</c:v>
                </c:pt>
                <c:pt idx="11">
                  <c:v>75</c:v>
                </c:pt>
                <c:pt idx="12">
                  <c:v>87</c:v>
                </c:pt>
                <c:pt idx="13">
                  <c:v>99</c:v>
                </c:pt>
                <c:pt idx="14">
                  <c:v>111</c:v>
                </c:pt>
                <c:pt idx="15">
                  <c:v>120</c:v>
                </c:pt>
                <c:pt idx="16">
                  <c:v>123</c:v>
                </c:pt>
                <c:pt idx="17">
                  <c:v>126</c:v>
                </c:pt>
                <c:pt idx="18">
                  <c:v>135</c:v>
                </c:pt>
                <c:pt idx="19">
                  <c:v>147</c:v>
                </c:pt>
                <c:pt idx="20">
                  <c:v>159</c:v>
                </c:pt>
                <c:pt idx="21">
                  <c:v>171</c:v>
                </c:pt>
                <c:pt idx="22">
                  <c:v>180</c:v>
                </c:pt>
                <c:pt idx="23">
                  <c:v>183</c:v>
                </c:pt>
                <c:pt idx="24">
                  <c:v>186</c:v>
                </c:pt>
                <c:pt idx="25">
                  <c:v>195</c:v>
                </c:pt>
                <c:pt idx="26">
                  <c:v>207</c:v>
                </c:pt>
                <c:pt idx="27">
                  <c:v>219</c:v>
                </c:pt>
                <c:pt idx="28">
                  <c:v>231</c:v>
                </c:pt>
                <c:pt idx="29">
                  <c:v>240</c:v>
                </c:pt>
                <c:pt idx="30">
                  <c:v>243</c:v>
                </c:pt>
                <c:pt idx="31">
                  <c:v>246</c:v>
                </c:pt>
                <c:pt idx="32">
                  <c:v>255</c:v>
                </c:pt>
                <c:pt idx="33">
                  <c:v>267</c:v>
                </c:pt>
                <c:pt idx="34">
                  <c:v>279</c:v>
                </c:pt>
                <c:pt idx="35">
                  <c:v>291</c:v>
                </c:pt>
                <c:pt idx="36">
                  <c:v>300</c:v>
                </c:pt>
                <c:pt idx="37">
                  <c:v>303</c:v>
                </c:pt>
                <c:pt idx="38">
                  <c:v>306</c:v>
                </c:pt>
                <c:pt idx="39">
                  <c:v>315</c:v>
                </c:pt>
                <c:pt idx="40">
                  <c:v>327</c:v>
                </c:pt>
                <c:pt idx="41">
                  <c:v>339</c:v>
                </c:pt>
                <c:pt idx="42">
                  <c:v>351</c:v>
                </c:pt>
                <c:pt idx="43">
                  <c:v>360</c:v>
                </c:pt>
                <c:pt idx="44">
                  <c:v>363</c:v>
                </c:pt>
                <c:pt idx="45">
                  <c:v>366</c:v>
                </c:pt>
                <c:pt idx="46">
                  <c:v>375</c:v>
                </c:pt>
                <c:pt idx="47">
                  <c:v>387</c:v>
                </c:pt>
                <c:pt idx="48">
                  <c:v>399</c:v>
                </c:pt>
                <c:pt idx="49">
                  <c:v>411</c:v>
                </c:pt>
                <c:pt idx="50">
                  <c:v>420</c:v>
                </c:pt>
                <c:pt idx="51">
                  <c:v>423</c:v>
                </c:pt>
                <c:pt idx="52">
                  <c:v>426</c:v>
                </c:pt>
                <c:pt idx="53">
                  <c:v>435</c:v>
                </c:pt>
                <c:pt idx="54">
                  <c:v>447</c:v>
                </c:pt>
                <c:pt idx="55">
                  <c:v>459</c:v>
                </c:pt>
                <c:pt idx="56">
                  <c:v>471</c:v>
                </c:pt>
                <c:pt idx="57">
                  <c:v>480</c:v>
                </c:pt>
                <c:pt idx="58">
                  <c:v>483</c:v>
                </c:pt>
                <c:pt idx="59">
                  <c:v>486</c:v>
                </c:pt>
                <c:pt idx="60">
                  <c:v>495</c:v>
                </c:pt>
                <c:pt idx="61">
                  <c:v>507</c:v>
                </c:pt>
                <c:pt idx="62">
                  <c:v>519</c:v>
                </c:pt>
                <c:pt idx="63">
                  <c:v>531</c:v>
                </c:pt>
                <c:pt idx="64">
                  <c:v>540</c:v>
                </c:pt>
                <c:pt idx="65">
                  <c:v>543</c:v>
                </c:pt>
                <c:pt idx="66">
                  <c:v>546</c:v>
                </c:pt>
                <c:pt idx="67">
                  <c:v>555</c:v>
                </c:pt>
                <c:pt idx="68">
                  <c:v>567</c:v>
                </c:pt>
                <c:pt idx="69">
                  <c:v>579</c:v>
                </c:pt>
                <c:pt idx="70">
                  <c:v>591</c:v>
                </c:pt>
                <c:pt idx="71">
                  <c:v>600</c:v>
                </c:pt>
                <c:pt idx="72">
                  <c:v>750</c:v>
                </c:pt>
                <c:pt idx="73">
                  <c:v>900</c:v>
                </c:pt>
                <c:pt idx="74">
                  <c:v>1350</c:v>
                </c:pt>
                <c:pt idx="75">
                  <c:v>1950</c:v>
                </c:pt>
                <c:pt idx="76">
                  <c:v>2550</c:v>
                </c:pt>
                <c:pt idx="77">
                  <c:v>3150</c:v>
                </c:pt>
                <c:pt idx="78">
                  <c:v>3600</c:v>
                </c:pt>
                <c:pt idx="79">
                  <c:v>3780</c:v>
                </c:pt>
                <c:pt idx="80">
                  <c:v>3960</c:v>
                </c:pt>
                <c:pt idx="81">
                  <c:v>4500</c:v>
                </c:pt>
                <c:pt idx="82">
                  <c:v>5220</c:v>
                </c:pt>
                <c:pt idx="83">
                  <c:v>5940</c:v>
                </c:pt>
                <c:pt idx="84">
                  <c:v>6660</c:v>
                </c:pt>
                <c:pt idx="85">
                  <c:v>7200</c:v>
                </c:pt>
                <c:pt idx="86">
                  <c:v>7380</c:v>
                </c:pt>
                <c:pt idx="87">
                  <c:v>7560</c:v>
                </c:pt>
                <c:pt idx="88">
                  <c:v>8100</c:v>
                </c:pt>
                <c:pt idx="89">
                  <c:v>8820</c:v>
                </c:pt>
                <c:pt idx="90">
                  <c:v>9540</c:v>
                </c:pt>
                <c:pt idx="91">
                  <c:v>10260</c:v>
                </c:pt>
                <c:pt idx="92">
                  <c:v>10800</c:v>
                </c:pt>
                <c:pt idx="93">
                  <c:v>10980</c:v>
                </c:pt>
                <c:pt idx="94">
                  <c:v>11160</c:v>
                </c:pt>
                <c:pt idx="95">
                  <c:v>11700</c:v>
                </c:pt>
                <c:pt idx="96">
                  <c:v>12420</c:v>
                </c:pt>
                <c:pt idx="97">
                  <c:v>13140</c:v>
                </c:pt>
                <c:pt idx="98">
                  <c:v>13860</c:v>
                </c:pt>
                <c:pt idx="99">
                  <c:v>14400</c:v>
                </c:pt>
                <c:pt idx="100">
                  <c:v>14580</c:v>
                </c:pt>
                <c:pt idx="101">
                  <c:v>14760</c:v>
                </c:pt>
                <c:pt idx="102">
                  <c:v>15300</c:v>
                </c:pt>
                <c:pt idx="103">
                  <c:v>16020</c:v>
                </c:pt>
                <c:pt idx="104">
                  <c:v>16740</c:v>
                </c:pt>
                <c:pt idx="105">
                  <c:v>17460</c:v>
                </c:pt>
                <c:pt idx="106">
                  <c:v>18000</c:v>
                </c:pt>
                <c:pt idx="107">
                  <c:v>18180</c:v>
                </c:pt>
                <c:pt idx="108">
                  <c:v>18360</c:v>
                </c:pt>
                <c:pt idx="109">
                  <c:v>18900</c:v>
                </c:pt>
                <c:pt idx="110">
                  <c:v>19620</c:v>
                </c:pt>
                <c:pt idx="111">
                  <c:v>20340</c:v>
                </c:pt>
                <c:pt idx="112">
                  <c:v>21060</c:v>
                </c:pt>
                <c:pt idx="113">
                  <c:v>21600</c:v>
                </c:pt>
                <c:pt idx="114">
                  <c:v>21780</c:v>
                </c:pt>
                <c:pt idx="115">
                  <c:v>21960</c:v>
                </c:pt>
                <c:pt idx="116">
                  <c:v>22500</c:v>
                </c:pt>
                <c:pt idx="117">
                  <c:v>23220</c:v>
                </c:pt>
                <c:pt idx="118">
                  <c:v>23940</c:v>
                </c:pt>
                <c:pt idx="119">
                  <c:v>24660</c:v>
                </c:pt>
                <c:pt idx="120">
                  <c:v>25200</c:v>
                </c:pt>
                <c:pt idx="121">
                  <c:v>25380</c:v>
                </c:pt>
                <c:pt idx="122">
                  <c:v>25560</c:v>
                </c:pt>
                <c:pt idx="123">
                  <c:v>26100</c:v>
                </c:pt>
                <c:pt idx="124">
                  <c:v>26820</c:v>
                </c:pt>
                <c:pt idx="125">
                  <c:v>27540</c:v>
                </c:pt>
                <c:pt idx="126">
                  <c:v>28260</c:v>
                </c:pt>
                <c:pt idx="127">
                  <c:v>28800</c:v>
                </c:pt>
                <c:pt idx="128">
                  <c:v>28980</c:v>
                </c:pt>
                <c:pt idx="129">
                  <c:v>29160</c:v>
                </c:pt>
                <c:pt idx="130">
                  <c:v>29700</c:v>
                </c:pt>
                <c:pt idx="131">
                  <c:v>30420</c:v>
                </c:pt>
                <c:pt idx="132">
                  <c:v>31140</c:v>
                </c:pt>
                <c:pt idx="133">
                  <c:v>31860</c:v>
                </c:pt>
                <c:pt idx="134">
                  <c:v>32400</c:v>
                </c:pt>
                <c:pt idx="135">
                  <c:v>32580</c:v>
                </c:pt>
                <c:pt idx="136">
                  <c:v>32760</c:v>
                </c:pt>
                <c:pt idx="137">
                  <c:v>33300</c:v>
                </c:pt>
                <c:pt idx="138">
                  <c:v>34020</c:v>
                </c:pt>
                <c:pt idx="139">
                  <c:v>34740</c:v>
                </c:pt>
                <c:pt idx="140">
                  <c:v>35460</c:v>
                </c:pt>
                <c:pt idx="141">
                  <c:v>36000</c:v>
                </c:pt>
                <c:pt idx="142">
                  <c:v>36180</c:v>
                </c:pt>
                <c:pt idx="143">
                  <c:v>36360</c:v>
                </c:pt>
                <c:pt idx="144">
                  <c:v>36900</c:v>
                </c:pt>
                <c:pt idx="145">
                  <c:v>37620</c:v>
                </c:pt>
                <c:pt idx="146">
                  <c:v>38340</c:v>
                </c:pt>
                <c:pt idx="147">
                  <c:v>39060</c:v>
                </c:pt>
                <c:pt idx="148">
                  <c:v>39600</c:v>
                </c:pt>
                <c:pt idx="149">
                  <c:v>39780</c:v>
                </c:pt>
                <c:pt idx="150">
                  <c:v>39960</c:v>
                </c:pt>
                <c:pt idx="151">
                  <c:v>40500</c:v>
                </c:pt>
                <c:pt idx="152">
                  <c:v>41220</c:v>
                </c:pt>
                <c:pt idx="153">
                  <c:v>41940</c:v>
                </c:pt>
                <c:pt idx="154">
                  <c:v>42660</c:v>
                </c:pt>
                <c:pt idx="155">
                  <c:v>43200</c:v>
                </c:pt>
                <c:pt idx="156">
                  <c:v>43380</c:v>
                </c:pt>
                <c:pt idx="157">
                  <c:v>43560</c:v>
                </c:pt>
                <c:pt idx="158">
                  <c:v>44100</c:v>
                </c:pt>
                <c:pt idx="159">
                  <c:v>44820</c:v>
                </c:pt>
                <c:pt idx="160">
                  <c:v>45540</c:v>
                </c:pt>
                <c:pt idx="161">
                  <c:v>46260</c:v>
                </c:pt>
                <c:pt idx="162">
                  <c:v>46800</c:v>
                </c:pt>
                <c:pt idx="163">
                  <c:v>46980</c:v>
                </c:pt>
                <c:pt idx="164">
                  <c:v>47160</c:v>
                </c:pt>
                <c:pt idx="165">
                  <c:v>47700</c:v>
                </c:pt>
                <c:pt idx="166">
                  <c:v>48420</c:v>
                </c:pt>
                <c:pt idx="167">
                  <c:v>49140</c:v>
                </c:pt>
                <c:pt idx="168">
                  <c:v>49860</c:v>
                </c:pt>
                <c:pt idx="169">
                  <c:v>50400</c:v>
                </c:pt>
                <c:pt idx="170">
                  <c:v>50580</c:v>
                </c:pt>
                <c:pt idx="171">
                  <c:v>50760</c:v>
                </c:pt>
                <c:pt idx="172">
                  <c:v>51300</c:v>
                </c:pt>
                <c:pt idx="173">
                  <c:v>52020</c:v>
                </c:pt>
                <c:pt idx="174">
                  <c:v>52740</c:v>
                </c:pt>
                <c:pt idx="175">
                  <c:v>53460</c:v>
                </c:pt>
                <c:pt idx="176">
                  <c:v>54000</c:v>
                </c:pt>
                <c:pt idx="177">
                  <c:v>54180</c:v>
                </c:pt>
                <c:pt idx="178">
                  <c:v>54360</c:v>
                </c:pt>
                <c:pt idx="179">
                  <c:v>54900</c:v>
                </c:pt>
                <c:pt idx="180">
                  <c:v>55620</c:v>
                </c:pt>
                <c:pt idx="181">
                  <c:v>56340</c:v>
                </c:pt>
                <c:pt idx="182">
                  <c:v>57060</c:v>
                </c:pt>
                <c:pt idx="183">
                  <c:v>57600</c:v>
                </c:pt>
                <c:pt idx="184">
                  <c:v>57780</c:v>
                </c:pt>
                <c:pt idx="185">
                  <c:v>57960</c:v>
                </c:pt>
                <c:pt idx="186">
                  <c:v>58500</c:v>
                </c:pt>
                <c:pt idx="187">
                  <c:v>59220</c:v>
                </c:pt>
                <c:pt idx="188">
                  <c:v>59940</c:v>
                </c:pt>
                <c:pt idx="189">
                  <c:v>60660</c:v>
                </c:pt>
                <c:pt idx="190">
                  <c:v>61200</c:v>
                </c:pt>
                <c:pt idx="191">
                  <c:v>61380</c:v>
                </c:pt>
                <c:pt idx="192">
                  <c:v>61560</c:v>
                </c:pt>
                <c:pt idx="193">
                  <c:v>62100</c:v>
                </c:pt>
                <c:pt idx="194">
                  <c:v>62820</c:v>
                </c:pt>
                <c:pt idx="195">
                  <c:v>63540</c:v>
                </c:pt>
                <c:pt idx="196">
                  <c:v>64260</c:v>
                </c:pt>
                <c:pt idx="197">
                  <c:v>64800</c:v>
                </c:pt>
                <c:pt idx="198">
                  <c:v>64980</c:v>
                </c:pt>
                <c:pt idx="199">
                  <c:v>65160</c:v>
                </c:pt>
                <c:pt idx="200">
                  <c:v>65700</c:v>
                </c:pt>
                <c:pt idx="201">
                  <c:v>66420</c:v>
                </c:pt>
                <c:pt idx="202">
                  <c:v>67140</c:v>
                </c:pt>
                <c:pt idx="203">
                  <c:v>67860</c:v>
                </c:pt>
                <c:pt idx="204">
                  <c:v>68400</c:v>
                </c:pt>
                <c:pt idx="205">
                  <c:v>68580</c:v>
                </c:pt>
                <c:pt idx="206">
                  <c:v>68760</c:v>
                </c:pt>
                <c:pt idx="207">
                  <c:v>69300</c:v>
                </c:pt>
                <c:pt idx="208">
                  <c:v>70020</c:v>
                </c:pt>
                <c:pt idx="209">
                  <c:v>70740</c:v>
                </c:pt>
                <c:pt idx="210">
                  <c:v>71460</c:v>
                </c:pt>
                <c:pt idx="211">
                  <c:v>72000</c:v>
                </c:pt>
                <c:pt idx="212">
                  <c:v>72180</c:v>
                </c:pt>
                <c:pt idx="213">
                  <c:v>72360</c:v>
                </c:pt>
                <c:pt idx="214">
                  <c:v>72900</c:v>
                </c:pt>
                <c:pt idx="215">
                  <c:v>73620</c:v>
                </c:pt>
                <c:pt idx="216">
                  <c:v>74340</c:v>
                </c:pt>
                <c:pt idx="217">
                  <c:v>75060</c:v>
                </c:pt>
                <c:pt idx="218">
                  <c:v>75600</c:v>
                </c:pt>
                <c:pt idx="219">
                  <c:v>75780</c:v>
                </c:pt>
                <c:pt idx="220">
                  <c:v>75960</c:v>
                </c:pt>
                <c:pt idx="221">
                  <c:v>76500</c:v>
                </c:pt>
                <c:pt idx="222">
                  <c:v>77220</c:v>
                </c:pt>
                <c:pt idx="223">
                  <c:v>77940</c:v>
                </c:pt>
                <c:pt idx="224">
                  <c:v>78660</c:v>
                </c:pt>
                <c:pt idx="225">
                  <c:v>79200</c:v>
                </c:pt>
                <c:pt idx="226">
                  <c:v>79380</c:v>
                </c:pt>
                <c:pt idx="227">
                  <c:v>79560</c:v>
                </c:pt>
                <c:pt idx="228">
                  <c:v>80100</c:v>
                </c:pt>
                <c:pt idx="229">
                  <c:v>80820</c:v>
                </c:pt>
                <c:pt idx="230">
                  <c:v>81540</c:v>
                </c:pt>
                <c:pt idx="231">
                  <c:v>82260</c:v>
                </c:pt>
                <c:pt idx="232">
                  <c:v>82800</c:v>
                </c:pt>
                <c:pt idx="233">
                  <c:v>82980</c:v>
                </c:pt>
                <c:pt idx="234">
                  <c:v>83160</c:v>
                </c:pt>
                <c:pt idx="235">
                  <c:v>83700</c:v>
                </c:pt>
                <c:pt idx="236">
                  <c:v>84420</c:v>
                </c:pt>
                <c:pt idx="237">
                  <c:v>85140</c:v>
                </c:pt>
                <c:pt idx="238">
                  <c:v>85860</c:v>
                </c:pt>
                <c:pt idx="239">
                  <c:v>86400</c:v>
                </c:pt>
                <c:pt idx="240">
                  <c:v>87080</c:v>
                </c:pt>
                <c:pt idx="241">
                  <c:v>87760</c:v>
                </c:pt>
                <c:pt idx="242">
                  <c:v>89800</c:v>
                </c:pt>
                <c:pt idx="243">
                  <c:v>92520</c:v>
                </c:pt>
                <c:pt idx="244">
                  <c:v>95240</c:v>
                </c:pt>
                <c:pt idx="245">
                  <c:v>97960</c:v>
                </c:pt>
                <c:pt idx="246">
                  <c:v>100000</c:v>
                </c:pt>
                <c:pt idx="247">
                  <c:v>105000</c:v>
                </c:pt>
                <c:pt idx="248">
                  <c:v>110000</c:v>
                </c:pt>
                <c:pt idx="249">
                  <c:v>121120</c:v>
                </c:pt>
                <c:pt idx="250">
                  <c:v>141120</c:v>
                </c:pt>
                <c:pt idx="251">
                  <c:v>161120</c:v>
                </c:pt>
                <c:pt idx="252">
                  <c:v>181120</c:v>
                </c:pt>
                <c:pt idx="253">
                  <c:v>200000</c:v>
                </c:pt>
                <c:pt idx="254">
                  <c:v>205000</c:v>
                </c:pt>
                <c:pt idx="255">
                  <c:v>210000</c:v>
                </c:pt>
                <c:pt idx="256">
                  <c:v>225000</c:v>
                </c:pt>
                <c:pt idx="257">
                  <c:v>245000</c:v>
                </c:pt>
                <c:pt idx="258">
                  <c:v>265000</c:v>
                </c:pt>
                <c:pt idx="259">
                  <c:v>285000</c:v>
                </c:pt>
                <c:pt idx="260">
                  <c:v>300000</c:v>
                </c:pt>
                <c:pt idx="261">
                  <c:v>305000</c:v>
                </c:pt>
                <c:pt idx="262">
                  <c:v>310000</c:v>
                </c:pt>
                <c:pt idx="263">
                  <c:v>325000</c:v>
                </c:pt>
                <c:pt idx="264">
                  <c:v>345000</c:v>
                </c:pt>
                <c:pt idx="265">
                  <c:v>365000</c:v>
                </c:pt>
                <c:pt idx="266">
                  <c:v>385000</c:v>
                </c:pt>
                <c:pt idx="267">
                  <c:v>400000</c:v>
                </c:pt>
                <c:pt idx="268">
                  <c:v>405000</c:v>
                </c:pt>
                <c:pt idx="269">
                  <c:v>410000</c:v>
                </c:pt>
                <c:pt idx="270">
                  <c:v>425000</c:v>
                </c:pt>
                <c:pt idx="271">
                  <c:v>445000</c:v>
                </c:pt>
                <c:pt idx="272">
                  <c:v>465000</c:v>
                </c:pt>
                <c:pt idx="273">
                  <c:v>485000</c:v>
                </c:pt>
                <c:pt idx="274">
                  <c:v>500000</c:v>
                </c:pt>
                <c:pt idx="275">
                  <c:v>505000</c:v>
                </c:pt>
                <c:pt idx="276">
                  <c:v>510000</c:v>
                </c:pt>
                <c:pt idx="277">
                  <c:v>525000</c:v>
                </c:pt>
                <c:pt idx="278">
                  <c:v>545000</c:v>
                </c:pt>
                <c:pt idx="279">
                  <c:v>565000</c:v>
                </c:pt>
                <c:pt idx="280">
                  <c:v>585000</c:v>
                </c:pt>
                <c:pt idx="281">
                  <c:v>600000</c:v>
                </c:pt>
              </c:numCache>
            </c:numRef>
          </c:xVal>
          <c:yVal>
            <c:numRef>
              <c:f>post26!$F$25:$F$306</c:f>
              <c:numCache>
                <c:formatCode>General</c:formatCode>
                <c:ptCount val="282"/>
                <c:pt idx="0">
                  <c:v>90</c:v>
                </c:pt>
                <c:pt idx="1">
                  <c:v>90</c:v>
                </c:pt>
                <c:pt idx="2">
                  <c:v>90</c:v>
                </c:pt>
                <c:pt idx="3">
                  <c:v>90</c:v>
                </c:pt>
                <c:pt idx="4">
                  <c:v>90</c:v>
                </c:pt>
                <c:pt idx="5">
                  <c:v>90.000100000000003</c:v>
                </c:pt>
                <c:pt idx="6">
                  <c:v>90.000100000000003</c:v>
                </c:pt>
                <c:pt idx="7">
                  <c:v>90.000100000000003</c:v>
                </c:pt>
                <c:pt idx="8">
                  <c:v>90.000100000000003</c:v>
                </c:pt>
                <c:pt idx="9">
                  <c:v>90.000100000000003</c:v>
                </c:pt>
                <c:pt idx="10">
                  <c:v>90.000100000000003</c:v>
                </c:pt>
                <c:pt idx="11">
                  <c:v>90.000200000000007</c:v>
                </c:pt>
                <c:pt idx="12">
                  <c:v>90.000200000000007</c:v>
                </c:pt>
                <c:pt idx="13">
                  <c:v>90.000200000000007</c:v>
                </c:pt>
                <c:pt idx="14">
                  <c:v>90.000200000000007</c:v>
                </c:pt>
                <c:pt idx="15">
                  <c:v>90.000299999999996</c:v>
                </c:pt>
                <c:pt idx="16">
                  <c:v>90.000299999999996</c:v>
                </c:pt>
                <c:pt idx="17">
                  <c:v>90.000299999999996</c:v>
                </c:pt>
                <c:pt idx="18">
                  <c:v>90.000299999999996</c:v>
                </c:pt>
                <c:pt idx="19">
                  <c:v>90.000299999999996</c:v>
                </c:pt>
                <c:pt idx="20">
                  <c:v>90.000399999999999</c:v>
                </c:pt>
                <c:pt idx="21">
                  <c:v>90.000399999999999</c:v>
                </c:pt>
                <c:pt idx="22">
                  <c:v>90.000399999999999</c:v>
                </c:pt>
                <c:pt idx="23">
                  <c:v>90.000399999999999</c:v>
                </c:pt>
                <c:pt idx="24">
                  <c:v>90.000399999999999</c:v>
                </c:pt>
                <c:pt idx="25">
                  <c:v>90.000500000000002</c:v>
                </c:pt>
                <c:pt idx="26">
                  <c:v>90.000500000000002</c:v>
                </c:pt>
                <c:pt idx="27">
                  <c:v>90.000500000000002</c:v>
                </c:pt>
                <c:pt idx="28">
                  <c:v>90.000600000000006</c:v>
                </c:pt>
                <c:pt idx="29">
                  <c:v>90.000600000000006</c:v>
                </c:pt>
                <c:pt idx="30">
                  <c:v>90.000600000000006</c:v>
                </c:pt>
                <c:pt idx="31">
                  <c:v>90.000600000000006</c:v>
                </c:pt>
                <c:pt idx="32">
                  <c:v>90.000699999999995</c:v>
                </c:pt>
                <c:pt idx="33">
                  <c:v>90.000699999999995</c:v>
                </c:pt>
                <c:pt idx="34">
                  <c:v>90.000799999999998</c:v>
                </c:pt>
                <c:pt idx="35">
                  <c:v>90.000799999999998</c:v>
                </c:pt>
                <c:pt idx="36">
                  <c:v>90.000799999999998</c:v>
                </c:pt>
                <c:pt idx="37">
                  <c:v>90.000900000000001</c:v>
                </c:pt>
                <c:pt idx="38">
                  <c:v>90.000900000000001</c:v>
                </c:pt>
                <c:pt idx="39">
                  <c:v>90.000900000000001</c:v>
                </c:pt>
                <c:pt idx="40">
                  <c:v>90.001000000000005</c:v>
                </c:pt>
                <c:pt idx="41">
                  <c:v>90.001000000000005</c:v>
                </c:pt>
                <c:pt idx="42">
                  <c:v>90.001099999999994</c:v>
                </c:pt>
                <c:pt idx="43">
                  <c:v>90.001099999999994</c:v>
                </c:pt>
                <c:pt idx="44">
                  <c:v>90.001099999999994</c:v>
                </c:pt>
                <c:pt idx="45">
                  <c:v>90.001099999999994</c:v>
                </c:pt>
                <c:pt idx="46">
                  <c:v>90.001199999999997</c:v>
                </c:pt>
                <c:pt idx="47">
                  <c:v>90.001300000000001</c:v>
                </c:pt>
                <c:pt idx="48">
                  <c:v>90.001300000000001</c:v>
                </c:pt>
                <c:pt idx="49">
                  <c:v>90.001400000000004</c:v>
                </c:pt>
                <c:pt idx="50">
                  <c:v>90.001400000000004</c:v>
                </c:pt>
                <c:pt idx="51">
                  <c:v>90.001499999999993</c:v>
                </c:pt>
                <c:pt idx="52">
                  <c:v>90.001499999999993</c:v>
                </c:pt>
                <c:pt idx="53">
                  <c:v>90.001499999999993</c:v>
                </c:pt>
                <c:pt idx="54">
                  <c:v>90.001599999999996</c:v>
                </c:pt>
                <c:pt idx="55">
                  <c:v>90.0017</c:v>
                </c:pt>
                <c:pt idx="56">
                  <c:v>90.001800000000003</c:v>
                </c:pt>
                <c:pt idx="57">
                  <c:v>90.001800000000003</c:v>
                </c:pt>
                <c:pt idx="58">
                  <c:v>90.001800000000003</c:v>
                </c:pt>
                <c:pt idx="59">
                  <c:v>90.001900000000006</c:v>
                </c:pt>
                <c:pt idx="60">
                  <c:v>90.001900000000006</c:v>
                </c:pt>
                <c:pt idx="61">
                  <c:v>90.001999999999995</c:v>
                </c:pt>
                <c:pt idx="62">
                  <c:v>90.002099999999999</c:v>
                </c:pt>
                <c:pt idx="63">
                  <c:v>90.002200000000002</c:v>
                </c:pt>
                <c:pt idx="64">
                  <c:v>90.002200000000002</c:v>
                </c:pt>
                <c:pt idx="65">
                  <c:v>90.002300000000005</c:v>
                </c:pt>
                <c:pt idx="66">
                  <c:v>90.002300000000005</c:v>
                </c:pt>
                <c:pt idx="67">
                  <c:v>90.002399999999994</c:v>
                </c:pt>
                <c:pt idx="68">
                  <c:v>90.002399999999994</c:v>
                </c:pt>
                <c:pt idx="69">
                  <c:v>90.002499999999998</c:v>
                </c:pt>
                <c:pt idx="70">
                  <c:v>90.002600000000001</c:v>
                </c:pt>
                <c:pt idx="71">
                  <c:v>90.002700000000004</c:v>
                </c:pt>
                <c:pt idx="72">
                  <c:v>90.004199999999997</c:v>
                </c:pt>
                <c:pt idx="73">
                  <c:v>90.005799999999994</c:v>
                </c:pt>
                <c:pt idx="74">
                  <c:v>90.011200000000002</c:v>
                </c:pt>
                <c:pt idx="75">
                  <c:v>90.018699999999995</c:v>
                </c:pt>
                <c:pt idx="76">
                  <c:v>90.026200000000003</c:v>
                </c:pt>
                <c:pt idx="77">
                  <c:v>90.033500000000004</c:v>
                </c:pt>
                <c:pt idx="78">
                  <c:v>90.038799999999995</c:v>
                </c:pt>
                <c:pt idx="79">
                  <c:v>90.040899999999993</c:v>
                </c:pt>
                <c:pt idx="80">
                  <c:v>90.043000000000006</c:v>
                </c:pt>
                <c:pt idx="81">
                  <c:v>90.049199999999999</c:v>
                </c:pt>
                <c:pt idx="82">
                  <c:v>90.057000000000002</c:v>
                </c:pt>
                <c:pt idx="83">
                  <c:v>90.064499999999995</c:v>
                </c:pt>
                <c:pt idx="84">
                  <c:v>90.071700000000007</c:v>
                </c:pt>
                <c:pt idx="85">
                  <c:v>90.076899999999995</c:v>
                </c:pt>
                <c:pt idx="86">
                  <c:v>90.078599999999994</c:v>
                </c:pt>
                <c:pt idx="87">
                  <c:v>90.080299999999994</c:v>
                </c:pt>
                <c:pt idx="88">
                  <c:v>90.085300000000004</c:v>
                </c:pt>
                <c:pt idx="89">
                  <c:v>90.091700000000003</c:v>
                </c:pt>
                <c:pt idx="90">
                  <c:v>90.097800000000007</c:v>
                </c:pt>
                <c:pt idx="91">
                  <c:v>90.103700000000003</c:v>
                </c:pt>
                <c:pt idx="92">
                  <c:v>90.108000000000004</c:v>
                </c:pt>
                <c:pt idx="93">
                  <c:v>90.109399999999994</c:v>
                </c:pt>
                <c:pt idx="94">
                  <c:v>90.110799999999998</c:v>
                </c:pt>
                <c:pt idx="95">
                  <c:v>90.114900000000006</c:v>
                </c:pt>
                <c:pt idx="96">
                  <c:v>90.120099999999994</c:v>
                </c:pt>
                <c:pt idx="97">
                  <c:v>90.125100000000003</c:v>
                </c:pt>
                <c:pt idx="98">
                  <c:v>90.13</c:v>
                </c:pt>
                <c:pt idx="99">
                  <c:v>90.133499999999998</c:v>
                </c:pt>
                <c:pt idx="100">
                  <c:v>90.134699999999995</c:v>
                </c:pt>
                <c:pt idx="101">
                  <c:v>90.135900000000007</c:v>
                </c:pt>
                <c:pt idx="102">
                  <c:v>90.139300000000006</c:v>
                </c:pt>
                <c:pt idx="103">
                  <c:v>90.143600000000006</c:v>
                </c:pt>
                <c:pt idx="104">
                  <c:v>90.147800000000004</c:v>
                </c:pt>
                <c:pt idx="105">
                  <c:v>90.151899999999998</c:v>
                </c:pt>
                <c:pt idx="106">
                  <c:v>90.154799999999994</c:v>
                </c:pt>
                <c:pt idx="107">
                  <c:v>90.155799999999999</c:v>
                </c:pt>
                <c:pt idx="108">
                  <c:v>90.156800000000004</c:v>
                </c:pt>
                <c:pt idx="109">
                  <c:v>90.159599999999998</c:v>
                </c:pt>
                <c:pt idx="110">
                  <c:v>90.163200000000003</c:v>
                </c:pt>
                <c:pt idx="111">
                  <c:v>90.166700000000006</c:v>
                </c:pt>
                <c:pt idx="112">
                  <c:v>90.170100000000005</c:v>
                </c:pt>
                <c:pt idx="113">
                  <c:v>90.172600000000003</c:v>
                </c:pt>
                <c:pt idx="114">
                  <c:v>90.173400000000001</c:v>
                </c:pt>
                <c:pt idx="115">
                  <c:v>90.174199999999999</c:v>
                </c:pt>
                <c:pt idx="116">
                  <c:v>90.176599999999993</c:v>
                </c:pt>
                <c:pt idx="117">
                  <c:v>90.179699999999997</c:v>
                </c:pt>
                <c:pt idx="118">
                  <c:v>90.182599999999994</c:v>
                </c:pt>
                <c:pt idx="119">
                  <c:v>90.185500000000005</c:v>
                </c:pt>
                <c:pt idx="120">
                  <c:v>90.1875</c:v>
                </c:pt>
                <c:pt idx="121">
                  <c:v>90.188199999999995</c:v>
                </c:pt>
                <c:pt idx="122">
                  <c:v>90.188900000000004</c:v>
                </c:pt>
                <c:pt idx="123">
                  <c:v>90.190899999999999</c:v>
                </c:pt>
                <c:pt idx="124">
                  <c:v>90.1935</c:v>
                </c:pt>
                <c:pt idx="125">
                  <c:v>90.195999999999998</c:v>
                </c:pt>
                <c:pt idx="126">
                  <c:v>90.198400000000007</c:v>
                </c:pt>
                <c:pt idx="127">
                  <c:v>90.200100000000006</c:v>
                </c:pt>
                <c:pt idx="128">
                  <c:v>90.200699999999998</c:v>
                </c:pt>
                <c:pt idx="129">
                  <c:v>90.201300000000003</c:v>
                </c:pt>
                <c:pt idx="130">
                  <c:v>90.203000000000003</c:v>
                </c:pt>
                <c:pt idx="131">
                  <c:v>90.205200000000005</c:v>
                </c:pt>
                <c:pt idx="132">
                  <c:v>90.207300000000004</c:v>
                </c:pt>
                <c:pt idx="133">
                  <c:v>90.209299999999999</c:v>
                </c:pt>
                <c:pt idx="134">
                  <c:v>90.210800000000006</c:v>
                </c:pt>
                <c:pt idx="135">
                  <c:v>90.211299999999994</c:v>
                </c:pt>
                <c:pt idx="136">
                  <c:v>90.211799999999997</c:v>
                </c:pt>
                <c:pt idx="137">
                  <c:v>90.213200000000001</c:v>
                </c:pt>
                <c:pt idx="138">
                  <c:v>90.215000000000003</c:v>
                </c:pt>
                <c:pt idx="139">
                  <c:v>90.216800000000006</c:v>
                </c:pt>
                <c:pt idx="140">
                  <c:v>90.218500000000006</c:v>
                </c:pt>
                <c:pt idx="141">
                  <c:v>90.219800000000006</c:v>
                </c:pt>
                <c:pt idx="142">
                  <c:v>90.220200000000006</c:v>
                </c:pt>
                <c:pt idx="143">
                  <c:v>90.220600000000005</c:v>
                </c:pt>
                <c:pt idx="144">
                  <c:v>90.221800000000002</c:v>
                </c:pt>
                <c:pt idx="145">
                  <c:v>90.223399999999998</c:v>
                </c:pt>
                <c:pt idx="146">
                  <c:v>90.224900000000005</c:v>
                </c:pt>
                <c:pt idx="147">
                  <c:v>90.226399999999998</c:v>
                </c:pt>
                <c:pt idx="148">
                  <c:v>90.227400000000003</c:v>
                </c:pt>
                <c:pt idx="149">
                  <c:v>90.227800000000002</c:v>
                </c:pt>
                <c:pt idx="150">
                  <c:v>90.228200000000001</c:v>
                </c:pt>
                <c:pt idx="151">
                  <c:v>90.229200000000006</c:v>
                </c:pt>
                <c:pt idx="152">
                  <c:v>90.230500000000006</c:v>
                </c:pt>
                <c:pt idx="153">
                  <c:v>90.231800000000007</c:v>
                </c:pt>
                <c:pt idx="154">
                  <c:v>90.233000000000004</c:v>
                </c:pt>
                <c:pt idx="155">
                  <c:v>90.233900000000006</c:v>
                </c:pt>
                <c:pt idx="156">
                  <c:v>90.234200000000001</c:v>
                </c:pt>
                <c:pt idx="157">
                  <c:v>90.234499999999997</c:v>
                </c:pt>
                <c:pt idx="158">
                  <c:v>90.235399999999998</c:v>
                </c:pt>
                <c:pt idx="159">
                  <c:v>90.236500000000007</c:v>
                </c:pt>
                <c:pt idx="160">
                  <c:v>90.2376</c:v>
                </c:pt>
                <c:pt idx="161">
                  <c:v>90.238699999999994</c:v>
                </c:pt>
                <c:pt idx="162">
                  <c:v>90.239500000000007</c:v>
                </c:pt>
                <c:pt idx="163">
                  <c:v>90.239699999999999</c:v>
                </c:pt>
                <c:pt idx="164">
                  <c:v>90.24</c:v>
                </c:pt>
                <c:pt idx="165">
                  <c:v>90.240700000000004</c:v>
                </c:pt>
                <c:pt idx="166">
                  <c:v>90.241699999999994</c:v>
                </c:pt>
                <c:pt idx="167">
                  <c:v>90.242599999999996</c:v>
                </c:pt>
                <c:pt idx="168">
                  <c:v>90.243499999999997</c:v>
                </c:pt>
                <c:pt idx="169">
                  <c:v>90.244100000000003</c:v>
                </c:pt>
                <c:pt idx="170">
                  <c:v>90.244399999999999</c:v>
                </c:pt>
                <c:pt idx="171">
                  <c:v>90.244600000000005</c:v>
                </c:pt>
                <c:pt idx="172">
                  <c:v>90.245199999999997</c:v>
                </c:pt>
                <c:pt idx="173">
                  <c:v>90.245999999999995</c:v>
                </c:pt>
                <c:pt idx="174">
                  <c:v>90.246799999999993</c:v>
                </c:pt>
                <c:pt idx="175">
                  <c:v>90.247600000000006</c:v>
                </c:pt>
                <c:pt idx="176">
                  <c:v>90.248099999999994</c:v>
                </c:pt>
                <c:pt idx="177">
                  <c:v>90.2483</c:v>
                </c:pt>
                <c:pt idx="178">
                  <c:v>90.248500000000007</c:v>
                </c:pt>
                <c:pt idx="179">
                  <c:v>90.248999999999995</c:v>
                </c:pt>
                <c:pt idx="180">
                  <c:v>90.249700000000004</c:v>
                </c:pt>
                <c:pt idx="181">
                  <c:v>90.250399999999999</c:v>
                </c:pt>
                <c:pt idx="182">
                  <c:v>90.251099999999994</c:v>
                </c:pt>
                <c:pt idx="183">
                  <c:v>90.251499999999993</c:v>
                </c:pt>
                <c:pt idx="184">
                  <c:v>90.2517</c:v>
                </c:pt>
                <c:pt idx="185">
                  <c:v>90.251800000000003</c:v>
                </c:pt>
                <c:pt idx="186">
                  <c:v>90.252300000000005</c:v>
                </c:pt>
                <c:pt idx="187">
                  <c:v>90.252899999999997</c:v>
                </c:pt>
                <c:pt idx="188">
                  <c:v>90.253500000000003</c:v>
                </c:pt>
                <c:pt idx="189">
                  <c:v>90.254000000000005</c:v>
                </c:pt>
                <c:pt idx="190">
                  <c:v>90.254400000000004</c:v>
                </c:pt>
                <c:pt idx="191">
                  <c:v>90.254599999999996</c:v>
                </c:pt>
                <c:pt idx="192">
                  <c:v>90.2547</c:v>
                </c:pt>
                <c:pt idx="193">
                  <c:v>90.255099999999999</c:v>
                </c:pt>
                <c:pt idx="194">
                  <c:v>90.255600000000001</c:v>
                </c:pt>
                <c:pt idx="195">
                  <c:v>90.256100000000004</c:v>
                </c:pt>
                <c:pt idx="196">
                  <c:v>90.256500000000003</c:v>
                </c:pt>
                <c:pt idx="197">
                  <c:v>90.256900000000002</c:v>
                </c:pt>
                <c:pt idx="198">
                  <c:v>90.257000000000005</c:v>
                </c:pt>
                <c:pt idx="199">
                  <c:v>90.257099999999994</c:v>
                </c:pt>
                <c:pt idx="200">
                  <c:v>90.257400000000004</c:v>
                </c:pt>
                <c:pt idx="201">
                  <c:v>90.257900000000006</c:v>
                </c:pt>
                <c:pt idx="202">
                  <c:v>90.258300000000006</c:v>
                </c:pt>
                <c:pt idx="203">
                  <c:v>90.258700000000005</c:v>
                </c:pt>
                <c:pt idx="204">
                  <c:v>90.259</c:v>
                </c:pt>
                <c:pt idx="205">
                  <c:v>90.259100000000004</c:v>
                </c:pt>
                <c:pt idx="206">
                  <c:v>90.259200000000007</c:v>
                </c:pt>
                <c:pt idx="207">
                  <c:v>90.259500000000003</c:v>
                </c:pt>
                <c:pt idx="208">
                  <c:v>90.259799999999998</c:v>
                </c:pt>
                <c:pt idx="209">
                  <c:v>90.260199999999998</c:v>
                </c:pt>
                <c:pt idx="210">
                  <c:v>90.260499999999993</c:v>
                </c:pt>
                <c:pt idx="211">
                  <c:v>90.260800000000003</c:v>
                </c:pt>
                <c:pt idx="212">
                  <c:v>90.260800000000003</c:v>
                </c:pt>
                <c:pt idx="213">
                  <c:v>90.260900000000007</c:v>
                </c:pt>
                <c:pt idx="214">
                  <c:v>90.261200000000002</c:v>
                </c:pt>
                <c:pt idx="215">
                  <c:v>90.261499999999998</c:v>
                </c:pt>
                <c:pt idx="216">
                  <c:v>90.261799999999994</c:v>
                </c:pt>
                <c:pt idx="217">
                  <c:v>90.262100000000004</c:v>
                </c:pt>
                <c:pt idx="218">
                  <c:v>90.262299999999996</c:v>
                </c:pt>
                <c:pt idx="219">
                  <c:v>90.2624</c:v>
                </c:pt>
                <c:pt idx="220">
                  <c:v>90.2624</c:v>
                </c:pt>
                <c:pt idx="221">
                  <c:v>90.262600000000006</c:v>
                </c:pt>
                <c:pt idx="222">
                  <c:v>90.262900000000002</c:v>
                </c:pt>
                <c:pt idx="223">
                  <c:v>90.263199999999998</c:v>
                </c:pt>
                <c:pt idx="224">
                  <c:v>90.263400000000004</c:v>
                </c:pt>
                <c:pt idx="225">
                  <c:v>90.263599999999997</c:v>
                </c:pt>
                <c:pt idx="226">
                  <c:v>90.263599999999997</c:v>
                </c:pt>
                <c:pt idx="227">
                  <c:v>90.2637</c:v>
                </c:pt>
                <c:pt idx="228">
                  <c:v>90.263900000000007</c:v>
                </c:pt>
                <c:pt idx="229">
                  <c:v>90.264099999999999</c:v>
                </c:pt>
                <c:pt idx="230">
                  <c:v>90.264300000000006</c:v>
                </c:pt>
                <c:pt idx="231">
                  <c:v>90.264499999999998</c:v>
                </c:pt>
                <c:pt idx="232">
                  <c:v>90.264700000000005</c:v>
                </c:pt>
                <c:pt idx="233">
                  <c:v>90.264700000000005</c:v>
                </c:pt>
                <c:pt idx="234">
                  <c:v>90.264799999999994</c:v>
                </c:pt>
                <c:pt idx="235">
                  <c:v>90.264899999999997</c:v>
                </c:pt>
                <c:pt idx="236">
                  <c:v>90.265100000000004</c:v>
                </c:pt>
                <c:pt idx="237">
                  <c:v>90.265299999999996</c:v>
                </c:pt>
                <c:pt idx="238">
                  <c:v>90.265500000000003</c:v>
                </c:pt>
                <c:pt idx="239">
                  <c:v>90.265600000000006</c:v>
                </c:pt>
                <c:pt idx="240">
                  <c:v>90.265799999999999</c:v>
                </c:pt>
                <c:pt idx="241">
                  <c:v>90.265900000000002</c:v>
                </c:pt>
                <c:pt idx="242">
                  <c:v>90.266400000000004</c:v>
                </c:pt>
                <c:pt idx="243">
                  <c:v>90.266900000000007</c:v>
                </c:pt>
                <c:pt idx="244">
                  <c:v>90.267300000000006</c:v>
                </c:pt>
                <c:pt idx="245">
                  <c:v>90.267799999999994</c:v>
                </c:pt>
                <c:pt idx="246">
                  <c:v>90.268000000000001</c:v>
                </c:pt>
                <c:pt idx="247">
                  <c:v>90.268600000000006</c:v>
                </c:pt>
                <c:pt idx="248">
                  <c:v>90.269000000000005</c:v>
                </c:pt>
                <c:pt idx="249">
                  <c:v>90.2697</c:v>
                </c:pt>
                <c:pt idx="250">
                  <c:v>90.270399999999995</c:v>
                </c:pt>
                <c:pt idx="251">
                  <c:v>90.270700000000005</c:v>
                </c:pt>
                <c:pt idx="252">
                  <c:v>90.270899999999997</c:v>
                </c:pt>
                <c:pt idx="253">
                  <c:v>90.271000000000001</c:v>
                </c:pt>
                <c:pt idx="254">
                  <c:v>90.271000000000001</c:v>
                </c:pt>
                <c:pt idx="255">
                  <c:v>90.271000000000001</c:v>
                </c:pt>
                <c:pt idx="256">
                  <c:v>90.271000000000001</c:v>
                </c:pt>
                <c:pt idx="257">
                  <c:v>90.271000000000001</c:v>
                </c:pt>
                <c:pt idx="258">
                  <c:v>90.271100000000004</c:v>
                </c:pt>
                <c:pt idx="259">
                  <c:v>90.271100000000004</c:v>
                </c:pt>
                <c:pt idx="260">
                  <c:v>90.271100000000004</c:v>
                </c:pt>
                <c:pt idx="261">
                  <c:v>90.271100000000004</c:v>
                </c:pt>
                <c:pt idx="262">
                  <c:v>90.271100000000004</c:v>
                </c:pt>
                <c:pt idx="263">
                  <c:v>90.271100000000004</c:v>
                </c:pt>
                <c:pt idx="264">
                  <c:v>90.271100000000004</c:v>
                </c:pt>
                <c:pt idx="265">
                  <c:v>90.271100000000004</c:v>
                </c:pt>
                <c:pt idx="266">
                  <c:v>90.271100000000004</c:v>
                </c:pt>
                <c:pt idx="267">
                  <c:v>90.271100000000004</c:v>
                </c:pt>
                <c:pt idx="268">
                  <c:v>90.271100000000004</c:v>
                </c:pt>
                <c:pt idx="269">
                  <c:v>90.271100000000004</c:v>
                </c:pt>
                <c:pt idx="270">
                  <c:v>90.271100000000004</c:v>
                </c:pt>
                <c:pt idx="271">
                  <c:v>90.271100000000004</c:v>
                </c:pt>
                <c:pt idx="272">
                  <c:v>90.271100000000004</c:v>
                </c:pt>
                <c:pt idx="273">
                  <c:v>90.271100000000004</c:v>
                </c:pt>
                <c:pt idx="274">
                  <c:v>90.271100000000004</c:v>
                </c:pt>
                <c:pt idx="275">
                  <c:v>90.271100000000004</c:v>
                </c:pt>
                <c:pt idx="276">
                  <c:v>90.271100000000004</c:v>
                </c:pt>
                <c:pt idx="277">
                  <c:v>90.271100000000004</c:v>
                </c:pt>
                <c:pt idx="278">
                  <c:v>90.271100000000004</c:v>
                </c:pt>
                <c:pt idx="279">
                  <c:v>90.271100000000004</c:v>
                </c:pt>
                <c:pt idx="280">
                  <c:v>90.271100000000004</c:v>
                </c:pt>
                <c:pt idx="281">
                  <c:v>90.271100000000004</c:v>
                </c:pt>
              </c:numCache>
            </c:numRef>
          </c:yVal>
          <c:smooth val="1"/>
        </c:ser>
        <c:ser>
          <c:idx val="5"/>
          <c:order val="5"/>
          <c:tx>
            <c:v>Simple model</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post26!$S$22:$S$122</c:f>
              <c:numCache>
                <c:formatCode>0.0000</c:formatCode>
                <c:ptCount val="101"/>
                <c:pt idx="0" formatCode="General">
                  <c:v>90</c:v>
                </c:pt>
                <c:pt idx="1">
                  <c:v>90.015318047337274</c:v>
                </c:pt>
                <c:pt idx="2">
                  <c:v>90.029786882297429</c:v>
                </c:pt>
                <c:pt idx="3">
                  <c:v>90.043453584096596</c:v>
                </c:pt>
                <c:pt idx="4">
                  <c:v>90.056362621941162</c:v>
                </c:pt>
                <c:pt idx="5">
                  <c:v>90.068555999723245</c:v>
                </c:pt>
                <c:pt idx="6">
                  <c:v>90.080073392694501</c:v>
                </c:pt>
                <c:pt idx="7">
                  <c:v>90.090952276562874</c:v>
                </c:pt>
                <c:pt idx="8">
                  <c:v>90.101228049432365</c:v>
                </c:pt>
                <c:pt idx="9">
                  <c:v>90.110934146982729</c:v>
                </c:pt>
                <c:pt idx="10">
                  <c:v>90.120102151263637</c:v>
                </c:pt>
                <c:pt idx="11">
                  <c:v>90.128761893457508</c:v>
                </c:pt>
                <c:pt idx="12">
                  <c:v>90.136941550945295</c:v>
                </c:pt>
                <c:pt idx="13">
                  <c:v>90.144667738991032</c:v>
                </c:pt>
                <c:pt idx="14">
                  <c:v>90.151965597343576</c:v>
                </c:pt>
                <c:pt idx="15">
                  <c:v>90.158858872037172</c:v>
                </c:pt>
                <c:pt idx="16">
                  <c:v>90.165369992657219</c:v>
                </c:pt>
                <c:pt idx="17">
                  <c:v>90.171520145322432</c:v>
                </c:pt>
                <c:pt idx="18">
                  <c:v>90.177329341620975</c:v>
                </c:pt>
                <c:pt idx="19">
                  <c:v>90.182816483724935</c:v>
                </c:pt>
                <c:pt idx="20">
                  <c:v>90.187999425894844</c:v>
                </c:pt>
                <c:pt idx="21">
                  <c:v>90.192895032574555</c:v>
                </c:pt>
                <c:pt idx="22">
                  <c:v>90.197519233265339</c:v>
                </c:pt>
                <c:pt idx="23">
                  <c:v>90.201887074357899</c:v>
                </c:pt>
                <c:pt idx="24">
                  <c:v>90.206012768090844</c:v>
                </c:pt>
                <c:pt idx="25">
                  <c:v>90.209909738794991</c:v>
                </c:pt>
                <c:pt idx="26">
                  <c:v>90.213590666573936</c:v>
                </c:pt>
                <c:pt idx="27">
                  <c:v>90.217067528563007</c:v>
                </c:pt>
                <c:pt idx="28">
                  <c:v>90.220351637900919</c:v>
                </c:pt>
                <c:pt idx="29">
                  <c:v>90.223453680540899</c:v>
                </c:pt>
                <c:pt idx="30">
                  <c:v>90.226383750020972</c:v>
                </c:pt>
                <c:pt idx="31">
                  <c:v>90.229151380306703</c:v>
                </c:pt>
                <c:pt idx="32">
                  <c:v>90.23176557681316</c:v>
                </c:pt>
                <c:pt idx="33">
                  <c:v>90.234234845707064</c:v>
                </c:pt>
                <c:pt idx="34">
                  <c:v>90.236567221584451</c:v>
                </c:pt>
                <c:pt idx="35">
                  <c:v>90.238770293613939</c:v>
                </c:pt>
                <c:pt idx="36">
                  <c:v>90.240851230230604</c:v>
                </c:pt>
                <c:pt idx="37">
                  <c:v>90.242816802460936</c:v>
                </c:pt>
                <c:pt idx="38">
                  <c:v>90.244673405954629</c:v>
                </c:pt>
                <c:pt idx="39">
                  <c:v>90.246427081794977</c:v>
                </c:pt>
                <c:pt idx="40">
                  <c:v>90.248083536155562</c:v>
                </c:pt>
                <c:pt idx="41">
                  <c:v>90.249648158867231</c:v>
                </c:pt>
                <c:pt idx="42">
                  <c:v>90.251126040955697</c:v>
                </c:pt>
                <c:pt idx="43">
                  <c:v>90.252521991206919</c:v>
                </c:pt>
                <c:pt idx="44">
                  <c:v>90.253840551814065</c:v>
                </c:pt>
                <c:pt idx="45">
                  <c:v>90.255086013157126</c:v>
                </c:pt>
                <c:pt idx="46">
                  <c:v>90.256262427763062</c:v>
                </c:pt>
                <c:pt idx="47">
                  <c:v>90.257373623492086</c:v>
                </c:pt>
                <c:pt idx="48">
                  <c:v>90.258423215992849</c:v>
                </c:pt>
                <c:pt idx="49">
                  <c:v>90.259414620467226</c:v>
                </c:pt>
                <c:pt idx="50">
                  <c:v>90.260351062782803</c:v>
                </c:pt>
                <c:pt idx="51">
                  <c:v>90.261235589969289</c:v>
                </c:pt>
                <c:pt idx="52">
                  <c:v>90.262071080133097</c:v>
                </c:pt>
                <c:pt idx="53">
                  <c:v>90.262860251822204</c:v>
                </c:pt>
                <c:pt idx="54">
                  <c:v>90.263605672871861</c:v>
                </c:pt>
                <c:pt idx="55">
                  <c:v>90.264309768759929</c:v>
                </c:pt>
                <c:pt idx="56">
                  <c:v>90.264974830498957</c:v>
                </c:pt>
                <c:pt idx="57">
                  <c:v>90.265603022090772</c:v>
                </c:pt>
                <c:pt idx="58">
                  <c:v>90.266196387567788</c:v>
                </c:pt>
                <c:pt idx="59">
                  <c:v>90.266756857643969</c:v>
                </c:pt>
                <c:pt idx="60">
                  <c:v>90.267286255997021</c:v>
                </c:pt>
                <c:pt idx="61">
                  <c:v>90.267786305202364</c:v>
                </c:pt>
                <c:pt idx="62">
                  <c:v>90.268258632338117</c:v>
                </c:pt>
                <c:pt idx="63">
                  <c:v>90.268704774279314</c:v>
                </c:pt>
                <c:pt idx="64">
                  <c:v>90.26912618269867</c:v>
                </c:pt>
                <c:pt idx="65">
                  <c:v>90.269524228790061</c:v>
                </c:pt>
                <c:pt idx="66">
                  <c:v>90.269900207730203</c:v>
                </c:pt>
                <c:pt idx="67">
                  <c:v>90.270255342892909</c:v>
                </c:pt>
                <c:pt idx="68">
                  <c:v>90.270590789829754</c:v>
                </c:pt>
                <c:pt idx="69">
                  <c:v>90.27090764003006</c:v>
                </c:pt>
                <c:pt idx="70">
                  <c:v>90.271206924472409</c:v>
                </c:pt>
                <c:pt idx="71">
                  <c:v>90.271489616979309</c:v>
                </c:pt>
                <c:pt idx="72">
                  <c:v>90.271756637385806</c:v>
                </c:pt>
                <c:pt idx="73">
                  <c:v>90.272008854532515</c:v>
                </c:pt>
                <c:pt idx="74">
                  <c:v>90.272247089092673</c:v>
                </c:pt>
                <c:pt idx="75">
                  <c:v>90.272472116242469</c:v>
                </c:pt>
                <c:pt idx="76">
                  <c:v>90.272684668183345</c:v>
                </c:pt>
                <c:pt idx="77">
                  <c:v>90.272885436524462</c:v>
                </c:pt>
                <c:pt idx="78">
                  <c:v>90.273075074533068</c:v>
                </c:pt>
                <c:pt idx="79">
                  <c:v>90.273254199260151</c:v>
                </c:pt>
                <c:pt idx="80">
                  <c:v>90.2734233935482</c:v>
                </c:pt>
                <c:pt idx="81">
                  <c:v>90.273583207927672</c:v>
                </c:pt>
                <c:pt idx="82">
                  <c:v>90.273734162408346</c:v>
                </c:pt>
                <c:pt idx="83">
                  <c:v>90.273876748171361</c:v>
                </c:pt>
                <c:pt idx="84">
                  <c:v>90.274011429167388</c:v>
                </c:pt>
                <c:pt idx="85">
                  <c:v>90.274138643626316</c:v>
                </c:pt>
                <c:pt idx="86">
                  <c:v>90.274258805483129</c:v>
                </c:pt>
                <c:pt idx="87">
                  <c:v>90.274372305724796</c:v>
                </c:pt>
                <c:pt idx="88">
                  <c:v>90.274479513662499</c:v>
                </c:pt>
                <c:pt idx="89">
                  <c:v>90.274580778133284</c:v>
                </c:pt>
                <c:pt idx="90">
                  <c:v>90.274676428635132</c:v>
                </c:pt>
                <c:pt idx="91">
                  <c:v>90.27476677639909</c:v>
                </c:pt>
                <c:pt idx="92">
                  <c:v>90.274852115401956</c:v>
                </c:pt>
                <c:pt idx="93">
                  <c:v>90.274932723322863</c:v>
                </c:pt>
                <c:pt idx="94">
                  <c:v>90.275008862446754</c:v>
                </c:pt>
                <c:pt idx="95">
                  <c:v>90.275080780517868</c:v>
                </c:pt>
                <c:pt idx="96">
                  <c:v>90.275148711545796</c:v>
                </c:pt>
                <c:pt idx="97">
                  <c:v>90.275212876566982</c:v>
                </c:pt>
                <c:pt idx="98">
                  <c:v>90.275273484363865</c:v>
                </c:pt>
                <c:pt idx="99">
                  <c:v>90.275330732144283</c:v>
                </c:pt>
                <c:pt idx="100">
                  <c:v>90.275384806183126</c:v>
                </c:pt>
              </c:numCache>
            </c:numRef>
          </c:yVal>
          <c:smooth val="1"/>
        </c:ser>
        <c:dLbls>
          <c:showLegendKey val="0"/>
          <c:showVal val="0"/>
          <c:showCatName val="0"/>
          <c:showSerName val="0"/>
          <c:showPercent val="0"/>
          <c:showBubbleSize val="0"/>
        </c:dLbls>
        <c:axId val="94041216"/>
        <c:axId val="94043136"/>
      </c:scatterChart>
      <c:valAx>
        <c:axId val="94041216"/>
        <c:scaling>
          <c:orientation val="minMax"/>
          <c:max val="100000"/>
          <c:min val="0"/>
        </c:scaling>
        <c:delete val="0"/>
        <c:axPos val="b"/>
        <c:majorGridlines/>
        <c:minorGridlines/>
        <c:title>
          <c:tx>
            <c:rich>
              <a:bodyPr/>
              <a:lstStyle/>
              <a:p>
                <a:pPr>
                  <a:defRPr/>
                </a:pPr>
                <a:r>
                  <a:rPr lang="en-US"/>
                  <a:t>Time, seconds</a:t>
                </a:r>
              </a:p>
            </c:rich>
          </c:tx>
          <c:layout/>
          <c:overlay val="0"/>
        </c:title>
        <c:numFmt formatCode="#,##0" sourceLinked="0"/>
        <c:majorTickMark val="none"/>
        <c:minorTickMark val="none"/>
        <c:tickLblPos val="nextTo"/>
        <c:crossAx val="94043136"/>
        <c:crosses val="autoZero"/>
        <c:crossBetween val="midCat"/>
      </c:valAx>
      <c:valAx>
        <c:axId val="94043136"/>
        <c:scaling>
          <c:orientation val="minMax"/>
        </c:scaling>
        <c:delete val="0"/>
        <c:axPos val="l"/>
        <c:majorGridlines/>
        <c:minorGridlines/>
        <c:title>
          <c:tx>
            <c:rich>
              <a:bodyPr/>
              <a:lstStyle/>
              <a:p>
                <a:pPr>
                  <a:defRPr/>
                </a:pPr>
                <a:r>
                  <a:rPr lang="en-US"/>
                  <a:t>Temp, Deg K</a:t>
                </a:r>
              </a:p>
            </c:rich>
          </c:tx>
          <c:layout/>
          <c:overlay val="0"/>
        </c:title>
        <c:numFmt formatCode="General" sourceLinked="1"/>
        <c:majorTickMark val="none"/>
        <c:minorTickMark val="none"/>
        <c:tickLblPos val="nextTo"/>
        <c:crossAx val="94041216"/>
        <c:crossesAt val="1"/>
        <c:crossBetween val="midCat"/>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100"/>
              <a:t>Simple Model Temperature After Step Application of Power</a:t>
            </a:r>
          </a:p>
        </c:rich>
      </c:tx>
      <c:layout/>
      <c:overlay val="0"/>
    </c:title>
    <c:autoTitleDeleted val="0"/>
    <c:plotArea>
      <c:layout>
        <c:manualLayout>
          <c:layoutTarget val="inner"/>
          <c:xMode val="edge"/>
          <c:yMode val="edge"/>
          <c:x val="0.15198862642169741"/>
          <c:y val="0.17218759113444151"/>
          <c:w val="0.62478915135608215"/>
          <c:h val="0.61366105278506988"/>
        </c:manualLayout>
      </c:layout>
      <c:scatterChart>
        <c:scatterStyle val="smoothMarker"/>
        <c:varyColors val="0"/>
        <c:ser>
          <c:idx val="5"/>
          <c:order val="0"/>
          <c:tx>
            <c:v>H=38.3 W/m^2-K</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post26!$AE$22:$AE$122</c:f>
              <c:numCache>
                <c:formatCode>0.00</c:formatCode>
                <c:ptCount val="101"/>
                <c:pt idx="0">
                  <c:v>90</c:v>
                </c:pt>
                <c:pt idx="1">
                  <c:v>90.015318047337274</c:v>
                </c:pt>
                <c:pt idx="2">
                  <c:v>90.029786882297429</c:v>
                </c:pt>
                <c:pt idx="3">
                  <c:v>90.043453584096596</c:v>
                </c:pt>
                <c:pt idx="4">
                  <c:v>90.056362621941162</c:v>
                </c:pt>
                <c:pt idx="5">
                  <c:v>90.068555999723245</c:v>
                </c:pt>
                <c:pt idx="6">
                  <c:v>90.080073392694501</c:v>
                </c:pt>
                <c:pt idx="7">
                  <c:v>90.090952276562874</c:v>
                </c:pt>
                <c:pt idx="8">
                  <c:v>90.101228049432365</c:v>
                </c:pt>
                <c:pt idx="9">
                  <c:v>90.110934146982729</c:v>
                </c:pt>
                <c:pt idx="10">
                  <c:v>90.120102151263637</c:v>
                </c:pt>
                <c:pt idx="11">
                  <c:v>90.128761893457508</c:v>
                </c:pt>
                <c:pt idx="12">
                  <c:v>90.136941550945295</c:v>
                </c:pt>
                <c:pt idx="13">
                  <c:v>90.144667738991032</c:v>
                </c:pt>
                <c:pt idx="14">
                  <c:v>90.151965597343576</c:v>
                </c:pt>
                <c:pt idx="15">
                  <c:v>90.158858872037172</c:v>
                </c:pt>
                <c:pt idx="16">
                  <c:v>90.165369992657219</c:v>
                </c:pt>
                <c:pt idx="17">
                  <c:v>90.171520145322432</c:v>
                </c:pt>
                <c:pt idx="18">
                  <c:v>90.177329341620975</c:v>
                </c:pt>
                <c:pt idx="19">
                  <c:v>90.182816483724935</c:v>
                </c:pt>
                <c:pt idx="20">
                  <c:v>90.187999425894844</c:v>
                </c:pt>
                <c:pt idx="21">
                  <c:v>90.192895032574555</c:v>
                </c:pt>
                <c:pt idx="22">
                  <c:v>90.197519233265339</c:v>
                </c:pt>
                <c:pt idx="23">
                  <c:v>90.201887074357899</c:v>
                </c:pt>
                <c:pt idx="24">
                  <c:v>90.206012768090844</c:v>
                </c:pt>
                <c:pt idx="25">
                  <c:v>90.209909738794991</c:v>
                </c:pt>
                <c:pt idx="26">
                  <c:v>90.213590666573936</c:v>
                </c:pt>
                <c:pt idx="27">
                  <c:v>90.217067528563007</c:v>
                </c:pt>
                <c:pt idx="28">
                  <c:v>90.220351637900919</c:v>
                </c:pt>
                <c:pt idx="29">
                  <c:v>90.223453680540899</c:v>
                </c:pt>
                <c:pt idx="30">
                  <c:v>90.226383750020972</c:v>
                </c:pt>
                <c:pt idx="31">
                  <c:v>90.229151380306703</c:v>
                </c:pt>
                <c:pt idx="32">
                  <c:v>90.23176557681316</c:v>
                </c:pt>
                <c:pt idx="33">
                  <c:v>90.234234845707064</c:v>
                </c:pt>
                <c:pt idx="34">
                  <c:v>90.236567221584451</c:v>
                </c:pt>
                <c:pt idx="35">
                  <c:v>90.238770293613939</c:v>
                </c:pt>
                <c:pt idx="36">
                  <c:v>90.240851230230604</c:v>
                </c:pt>
                <c:pt idx="37">
                  <c:v>90.242816802460936</c:v>
                </c:pt>
                <c:pt idx="38">
                  <c:v>90.244673405954629</c:v>
                </c:pt>
                <c:pt idx="39">
                  <c:v>90.246427081794977</c:v>
                </c:pt>
                <c:pt idx="40">
                  <c:v>90.248083536155562</c:v>
                </c:pt>
                <c:pt idx="41">
                  <c:v>90.249648158867231</c:v>
                </c:pt>
                <c:pt idx="42">
                  <c:v>90.251126040955697</c:v>
                </c:pt>
                <c:pt idx="43">
                  <c:v>90.252521991206919</c:v>
                </c:pt>
                <c:pt idx="44">
                  <c:v>90.253840551814065</c:v>
                </c:pt>
                <c:pt idx="45">
                  <c:v>90.255086013157126</c:v>
                </c:pt>
                <c:pt idx="46">
                  <c:v>90.256262427763062</c:v>
                </c:pt>
                <c:pt idx="47">
                  <c:v>90.257373623492086</c:v>
                </c:pt>
                <c:pt idx="48">
                  <c:v>90.258423215992849</c:v>
                </c:pt>
                <c:pt idx="49">
                  <c:v>90.259414620467226</c:v>
                </c:pt>
                <c:pt idx="50">
                  <c:v>90.260351062782803</c:v>
                </c:pt>
                <c:pt idx="51">
                  <c:v>90.261235589969289</c:v>
                </c:pt>
                <c:pt idx="52">
                  <c:v>90.262071080133097</c:v>
                </c:pt>
                <c:pt idx="53">
                  <c:v>90.262860251822204</c:v>
                </c:pt>
                <c:pt idx="54">
                  <c:v>90.263605672871861</c:v>
                </c:pt>
                <c:pt idx="55">
                  <c:v>90.264309768759929</c:v>
                </c:pt>
                <c:pt idx="56">
                  <c:v>90.264974830498957</c:v>
                </c:pt>
                <c:pt idx="57">
                  <c:v>90.265603022090772</c:v>
                </c:pt>
                <c:pt idx="58">
                  <c:v>90.266196387567788</c:v>
                </c:pt>
                <c:pt idx="59">
                  <c:v>90.266756857643969</c:v>
                </c:pt>
                <c:pt idx="60">
                  <c:v>90.267286255997021</c:v>
                </c:pt>
                <c:pt idx="61">
                  <c:v>90.267786305202364</c:v>
                </c:pt>
                <c:pt idx="62">
                  <c:v>90.268258632338117</c:v>
                </c:pt>
                <c:pt idx="63">
                  <c:v>90.268704774279314</c:v>
                </c:pt>
                <c:pt idx="64">
                  <c:v>90.26912618269867</c:v>
                </c:pt>
                <c:pt idx="65">
                  <c:v>90.269524228790061</c:v>
                </c:pt>
                <c:pt idx="66">
                  <c:v>90.269900207730203</c:v>
                </c:pt>
                <c:pt idx="67">
                  <c:v>90.270255342892909</c:v>
                </c:pt>
                <c:pt idx="68">
                  <c:v>90.270590789829754</c:v>
                </c:pt>
                <c:pt idx="69">
                  <c:v>90.27090764003006</c:v>
                </c:pt>
                <c:pt idx="70">
                  <c:v>90.271206924472409</c:v>
                </c:pt>
                <c:pt idx="71">
                  <c:v>90.271489616979309</c:v>
                </c:pt>
                <c:pt idx="72">
                  <c:v>90.271756637385806</c:v>
                </c:pt>
                <c:pt idx="73">
                  <c:v>90.272008854532515</c:v>
                </c:pt>
                <c:pt idx="74">
                  <c:v>90.272247089092673</c:v>
                </c:pt>
                <c:pt idx="75">
                  <c:v>90.272472116242469</c:v>
                </c:pt>
                <c:pt idx="76">
                  <c:v>90.272684668183345</c:v>
                </c:pt>
                <c:pt idx="77">
                  <c:v>90.272885436524462</c:v>
                </c:pt>
                <c:pt idx="78">
                  <c:v>90.273075074533068</c:v>
                </c:pt>
                <c:pt idx="79">
                  <c:v>90.273254199260151</c:v>
                </c:pt>
                <c:pt idx="80">
                  <c:v>90.2734233935482</c:v>
                </c:pt>
                <c:pt idx="81">
                  <c:v>90.273583207927672</c:v>
                </c:pt>
                <c:pt idx="82">
                  <c:v>90.273734162408346</c:v>
                </c:pt>
                <c:pt idx="83">
                  <c:v>90.273876748171361</c:v>
                </c:pt>
                <c:pt idx="84">
                  <c:v>90.274011429167388</c:v>
                </c:pt>
                <c:pt idx="85">
                  <c:v>90.274138643626316</c:v>
                </c:pt>
                <c:pt idx="86">
                  <c:v>90.274258805483129</c:v>
                </c:pt>
                <c:pt idx="87">
                  <c:v>90.274372305724796</c:v>
                </c:pt>
                <c:pt idx="88">
                  <c:v>90.274479513662499</c:v>
                </c:pt>
                <c:pt idx="89">
                  <c:v>90.274580778133284</c:v>
                </c:pt>
                <c:pt idx="90">
                  <c:v>90.274676428635132</c:v>
                </c:pt>
                <c:pt idx="91">
                  <c:v>90.27476677639909</c:v>
                </c:pt>
                <c:pt idx="92">
                  <c:v>90.274852115401956</c:v>
                </c:pt>
                <c:pt idx="93">
                  <c:v>90.274932723322863</c:v>
                </c:pt>
                <c:pt idx="94">
                  <c:v>90.275008862446754</c:v>
                </c:pt>
                <c:pt idx="95">
                  <c:v>90.275080780517868</c:v>
                </c:pt>
                <c:pt idx="96">
                  <c:v>90.275148711545796</c:v>
                </c:pt>
                <c:pt idx="97">
                  <c:v>90.275212876566982</c:v>
                </c:pt>
                <c:pt idx="98">
                  <c:v>90.275273484363865</c:v>
                </c:pt>
                <c:pt idx="99">
                  <c:v>90.275330732144283</c:v>
                </c:pt>
                <c:pt idx="100">
                  <c:v>90.275384806183126</c:v>
                </c:pt>
              </c:numCache>
            </c:numRef>
          </c:yVal>
          <c:smooth val="1"/>
        </c:ser>
        <c:ser>
          <c:idx val="0"/>
          <c:order val="1"/>
          <c:tx>
            <c:v>0.5*H nom</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post26!$AF$22:$AF$122</c:f>
              <c:numCache>
                <c:formatCode>0.00</c:formatCode>
                <c:ptCount val="101"/>
                <c:pt idx="0">
                  <c:v>90</c:v>
                </c:pt>
                <c:pt idx="1">
                  <c:v>90.015318047337274</c:v>
                </c:pt>
                <c:pt idx="2">
                  <c:v>90.030211488485989</c:v>
                </c:pt>
                <c:pt idx="3">
                  <c:v>90.044692093250177</c:v>
                </c:pt>
                <c:pt idx="4">
                  <c:v>90.058771305182646</c:v>
                </c:pt>
                <c:pt idx="5">
                  <c:v>90.072460250628467</c:v>
                </c:pt>
                <c:pt idx="6">
                  <c:v>90.085769747517745</c:v>
                </c:pt>
                <c:pt idx="7">
                  <c:v>90.09871031391468</c:v>
                </c:pt>
                <c:pt idx="8">
                  <c:v>90.11129217632967</c:v>
                </c:pt>
                <c:pt idx="9">
                  <c:v>90.123525277800951</c:v>
                </c:pt>
                <c:pt idx="10">
                  <c:v>90.135419285752306</c:v>
                </c:pt>
                <c:pt idx="11">
                  <c:v>90.146983599632875</c:v>
                </c:pt>
                <c:pt idx="12">
                  <c:v>90.158227358345286</c:v>
                </c:pt>
                <c:pt idx="13">
                  <c:v>90.169159447467777</c:v>
                </c:pt>
                <c:pt idx="14">
                  <c:v>90.179788506276211</c:v>
                </c:pt>
                <c:pt idx="15">
                  <c:v>90.19012293457142</c:v>
                </c:pt>
                <c:pt idx="16">
                  <c:v>90.200170899317271</c:v>
                </c:pt>
                <c:pt idx="17">
                  <c:v>90.209940341094779</c:v>
                </c:pt>
                <c:pt idx="18">
                  <c:v>90.219438980377276</c:v>
                </c:pt>
                <c:pt idx="19">
                  <c:v>90.228674323631665</c:v>
                </c:pt>
                <c:pt idx="20">
                  <c:v>90.237653669250534</c:v>
                </c:pt>
                <c:pt idx="21">
                  <c:v>90.246384113319806</c:v>
                </c:pt>
                <c:pt idx="22">
                  <c:v>90.254872555226584</c:v>
                </c:pt>
                <c:pt idx="23">
                  <c:v>90.263125703111513</c:v>
                </c:pt>
                <c:pt idx="24">
                  <c:v>90.271150079169985</c:v>
                </c:pt>
                <c:pt idx="25">
                  <c:v>90.278952024806429</c:v>
                </c:pt>
                <c:pt idx="26">
                  <c:v>90.286537705645728</c:v>
                </c:pt>
                <c:pt idx="27">
                  <c:v>90.293913116405704</c:v>
                </c:pt>
                <c:pt idx="28">
                  <c:v>90.301084085634528</c:v>
                </c:pt>
                <c:pt idx="29">
                  <c:v>90.308056280316862</c:v>
                </c:pt>
                <c:pt idx="30">
                  <c:v>90.314835210352285</c:v>
                </c:pt>
                <c:pt idx="31">
                  <c:v>90.321426232909587</c:v>
                </c:pt>
                <c:pt idx="32">
                  <c:v>90.327834556660363</c:v>
                </c:pt>
                <c:pt idx="33">
                  <c:v>90.33406524589526</c:v>
                </c:pt>
                <c:pt idx="34">
                  <c:v>90.340123224526138</c:v>
                </c:pt>
                <c:pt idx="35">
                  <c:v>90.346013279977242</c:v>
                </c:pt>
                <c:pt idx="36">
                  <c:v>90.35174006696856</c:v>
                </c:pt>
                <c:pt idx="37">
                  <c:v>90.357308111194342</c:v>
                </c:pt>
                <c:pt idx="38">
                  <c:v>90.362721812899537</c:v>
                </c:pt>
                <c:pt idx="39">
                  <c:v>90.36798545035721</c:v>
                </c:pt>
                <c:pt idx="40">
                  <c:v>90.373103183249526</c:v>
                </c:pt>
                <c:pt idx="41">
                  <c:v>90.378079055954998</c:v>
                </c:pt>
                <c:pt idx="42">
                  <c:v>90.382917000744612</c:v>
                </c:pt>
                <c:pt idx="43">
                  <c:v>90.387620840889397</c:v>
                </c:pt>
                <c:pt idx="44">
                  <c:v>90.392194293681825</c:v>
                </c:pt>
                <c:pt idx="45">
                  <c:v>90.396640973373479</c:v>
                </c:pt>
                <c:pt idx="46">
                  <c:v>90.400964394031263</c:v>
                </c:pt>
                <c:pt idx="47">
                  <c:v>90.405167972314445</c:v>
                </c:pt>
                <c:pt idx="48">
                  <c:v>90.409255030174776</c:v>
                </c:pt>
                <c:pt idx="49">
                  <c:v>90.413228797481651</c:v>
                </c:pt>
                <c:pt idx="50">
                  <c:v>90.417092414574654</c:v>
                </c:pt>
                <c:pt idx="51">
                  <c:v>90.420848934745194</c:v>
                </c:pt>
                <c:pt idx="52">
                  <c:v>90.424501326649462</c:v>
                </c:pt>
                <c:pt idx="53">
                  <c:v>90.428052476654457</c:v>
                </c:pt>
                <c:pt idx="54">
                  <c:v>90.431505191118987</c:v>
                </c:pt>
                <c:pt idx="55">
                  <c:v>90.434862198611427</c:v>
                </c:pt>
                <c:pt idx="56">
                  <c:v>90.438126152066033</c:v>
                </c:pt>
                <c:pt idx="57">
                  <c:v>90.441299630879485</c:v>
                </c:pt>
                <c:pt idx="58">
                  <c:v>90.444385142949287</c:v>
                </c:pt>
                <c:pt idx="59">
                  <c:v>90.447385126655647</c:v>
                </c:pt>
                <c:pt idx="60">
                  <c:v>90.450301952788507</c:v>
                </c:pt>
                <c:pt idx="61">
                  <c:v>90.453137926421064</c:v>
                </c:pt>
                <c:pt idx="62">
                  <c:v>90.455895288731412</c:v>
                </c:pt>
                <c:pt idx="63">
                  <c:v>90.458576218773644</c:v>
                </c:pt>
                <c:pt idx="64">
                  <c:v>90.461182835199921</c:v>
                </c:pt>
                <c:pt idx="65">
                  <c:v>90.463717197934756</c:v>
                </c:pt>
                <c:pt idx="66">
                  <c:v>90.466181309802906</c:v>
                </c:pt>
                <c:pt idx="67">
                  <c:v>90.468577118112151</c:v>
                </c:pt>
                <c:pt idx="68">
                  <c:v>90.470906516192187</c:v>
                </c:pt>
                <c:pt idx="69">
                  <c:v>90.473171344890858</c:v>
                </c:pt>
                <c:pt idx="70">
                  <c:v>90.475373394028892</c:v>
                </c:pt>
                <c:pt idx="71">
                  <c:v>90.477514403814396</c:v>
                </c:pt>
                <c:pt idx="72">
                  <c:v>90.479596066218036</c:v>
                </c:pt>
                <c:pt idx="73">
                  <c:v>90.481620026310182</c:v>
                </c:pt>
                <c:pt idx="74">
                  <c:v>90.483587883560915</c:v>
                </c:pt>
                <c:pt idx="75">
                  <c:v>90.485501193104056</c:v>
                </c:pt>
                <c:pt idx="76">
                  <c:v>90.487361466966163</c:v>
                </c:pt>
                <c:pt idx="77">
                  <c:v>90.489170175261407</c:v>
                </c:pt>
                <c:pt idx="78">
                  <c:v>90.490928747353351</c:v>
                </c:pt>
                <c:pt idx="79">
                  <c:v>90.492638572984546</c:v>
                </c:pt>
                <c:pt idx="80">
                  <c:v>90.494301003374801</c:v>
                </c:pt>
                <c:pt idx="81">
                  <c:v>90.495917352288984</c:v>
                </c:pt>
                <c:pt idx="82">
                  <c:v>90.497488897075286</c:v>
                </c:pt>
                <c:pt idx="83">
                  <c:v>90.499016879674627</c:v>
                </c:pt>
                <c:pt idx="84">
                  <c:v>90.500502507602164</c:v>
                </c:pt>
                <c:pt idx="85">
                  <c:v>90.501946954901513</c:v>
                </c:pt>
                <c:pt idx="86">
                  <c:v>90.503351363072582</c:v>
                </c:pt>
                <c:pt idx="87">
                  <c:v>90.504716841973647</c:v>
                </c:pt>
                <c:pt idx="88">
                  <c:v>90.506044470698455</c:v>
                </c:pt>
                <c:pt idx="89">
                  <c:v>90.507335298428956</c:v>
                </c:pt>
                <c:pt idx="90">
                  <c:v>90.508590345264508</c:v>
                </c:pt>
                <c:pt idx="91">
                  <c:v>90.509810603027958</c:v>
                </c:pt>
                <c:pt idx="92">
                  <c:v>90.510997036049474</c:v>
                </c:pt>
                <c:pt idx="93">
                  <c:v>90.512150581928651</c:v>
                </c:pt>
                <c:pt idx="94">
                  <c:v>90.51327215227542</c:v>
                </c:pt>
                <c:pt idx="95">
                  <c:v>90.51436263343048</c:v>
                </c:pt>
                <c:pt idx="96">
                  <c:v>90.515422887165769</c:v>
                </c:pt>
                <c:pt idx="97">
                  <c:v>90.516453751365461</c:v>
                </c:pt>
                <c:pt idx="98">
                  <c:v>90.517456040688145</c:v>
                </c:pt>
                <c:pt idx="99">
                  <c:v>90.518430547210599</c:v>
                </c:pt>
                <c:pt idx="100">
                  <c:v>90.519378041053741</c:v>
                </c:pt>
              </c:numCache>
            </c:numRef>
          </c:yVal>
          <c:smooth val="1"/>
        </c:ser>
        <c:ser>
          <c:idx val="1"/>
          <c:order val="2"/>
          <c:tx>
            <c:v>2*H nm</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post26!$AG$22:$AG$122</c:f>
              <c:numCache>
                <c:formatCode>0.00</c:formatCode>
                <c:ptCount val="101"/>
                <c:pt idx="0">
                  <c:v>90</c:v>
                </c:pt>
                <c:pt idx="1">
                  <c:v>90.015318047337274</c:v>
                </c:pt>
                <c:pt idx="2">
                  <c:v>90.028937669920296</c:v>
                </c:pt>
                <c:pt idx="3">
                  <c:v>90.041047184613632</c:v>
                </c:pt>
                <c:pt idx="4">
                  <c:v>90.051814028203779</c:v>
                </c:pt>
                <c:pt idx="5">
                  <c:v>90.061387072527211</c:v>
                </c:pt>
                <c:pt idx="6">
                  <c:v>90.069898682903187</c:v>
                </c:pt>
                <c:pt idx="7">
                  <c:v>90.077466548332907</c:v>
                </c:pt>
                <c:pt idx="8">
                  <c:v>90.084195308771001</c:v>
                </c:pt>
                <c:pt idx="9">
                  <c:v>90.090178001969463</c:v>
                </c:pt>
                <c:pt idx="10">
                  <c:v>90.095497349899318</c:v>
                </c:pt>
                <c:pt idx="11">
                  <c:v>90.100226902537273</c:v>
                </c:pt>
                <c:pt idx="12">
                  <c:v>90.104432054832287</c:v>
                </c:pt>
                <c:pt idx="13">
                  <c:v>90.108170950913575</c:v>
                </c:pt>
                <c:pt idx="14">
                  <c:v>90.111495288042391</c:v>
                </c:pt>
                <c:pt idx="15">
                  <c:v>90.114451031423798</c:v>
                </c:pt>
                <c:pt idx="16">
                  <c:v>90.117079049761941</c:v>
                </c:pt>
                <c:pt idx="17">
                  <c:v>90.119415680346691</c:v>
                </c:pt>
                <c:pt idx="18">
                  <c:v>90.121493231484862</c:v>
                </c:pt>
                <c:pt idx="19">
                  <c:v>90.123340429223319</c:v>
                </c:pt>
                <c:pt idx="20">
                  <c:v>90.124982814540445</c:v>
                </c:pt>
                <c:pt idx="21">
                  <c:v>90.126443096498235</c:v>
                </c:pt>
                <c:pt idx="22">
                  <c:v>90.127741466237666</c:v>
                </c:pt>
                <c:pt idx="23">
                  <c:v>90.128895876159177</c:v>
                </c:pt>
                <c:pt idx="24">
                  <c:v>90.129922288148308</c:v>
                </c:pt>
                <c:pt idx="25">
                  <c:v>90.130834894278763</c:v>
                </c:pt>
                <c:pt idx="26">
                  <c:v>90.131646313044499</c:v>
                </c:pt>
                <c:pt idx="27">
                  <c:v>90.132367763834068</c:v>
                </c:pt>
                <c:pt idx="28">
                  <c:v>90.133009222059755</c:v>
                </c:pt>
                <c:pt idx="29">
                  <c:v>90.133579557086435</c:v>
                </c:pt>
                <c:pt idx="30">
                  <c:v>90.134086654867119</c:v>
                </c:pt>
                <c:pt idx="31">
                  <c:v>90.134537526981148</c:v>
                </c:pt>
                <c:pt idx="32">
                  <c:v>90.134938407582382</c:v>
                </c:pt>
                <c:pt idx="33">
                  <c:v>90.135294839598117</c:v>
                </c:pt>
                <c:pt idx="34">
                  <c:v>90.135611751370476</c:v>
                </c:pt>
                <c:pt idx="35">
                  <c:v>90.135893524799997</c:v>
                </c:pt>
                <c:pt idx="36">
                  <c:v>90.136144055933599</c:v>
                </c:pt>
                <c:pt idx="37">
                  <c:v>90.136366808834794</c:v>
                </c:pt>
                <c:pt idx="38">
                  <c:v>90.136564863480842</c:v>
                </c:pt>
                <c:pt idx="39">
                  <c:v>90.136740958349236</c:v>
                </c:pt>
                <c:pt idx="40">
                  <c:v>90.136897528282304</c:v>
                </c:pt>
                <c:pt idx="41">
                  <c:v>90.137036738153469</c:v>
                </c:pt>
                <c:pt idx="42">
                  <c:v>90.137160512800676</c:v>
                </c:pt>
                <c:pt idx="43">
                  <c:v>90.137270563640911</c:v>
                </c:pt>
                <c:pt idx="44">
                  <c:v>90.137368412333757</c:v>
                </c:pt>
                <c:pt idx="45">
                  <c:v>90.137455411821193</c:v>
                </c:pt>
                <c:pt idx="46">
                  <c:v>90.13753276503455</c:v>
                </c:pt>
                <c:pt idx="47">
                  <c:v>90.137601541527289</c:v>
                </c:pt>
                <c:pt idx="48">
                  <c:v>90.137662692263604</c:v>
                </c:pt>
                <c:pt idx="49">
                  <c:v>90.137717062767294</c:v>
                </c:pt>
                <c:pt idx="50">
                  <c:v>90.137765404812697</c:v>
                </c:pt>
                <c:pt idx="51">
                  <c:v>90.137808386819401</c:v>
                </c:pt>
                <c:pt idx="52">
                  <c:v>90.137846603094388</c:v>
                </c:pt>
                <c:pt idx="53">
                  <c:v>90.137880582049434</c:v>
                </c:pt>
                <c:pt idx="54">
                  <c:v>90.137910793507402</c:v>
                </c:pt>
                <c:pt idx="55">
                  <c:v>90.137937655198471</c:v>
                </c:pt>
                <c:pt idx="56">
                  <c:v>90.137961538535961</c:v>
                </c:pt>
                <c:pt idx="57">
                  <c:v>90.137982773751872</c:v>
                </c:pt>
                <c:pt idx="58">
                  <c:v>90.138001654462968</c:v>
                </c:pt>
                <c:pt idx="59">
                  <c:v>90.138018441730523</c:v>
                </c:pt>
                <c:pt idx="60">
                  <c:v>90.138033367670062</c:v>
                </c:pt>
                <c:pt idx="61">
                  <c:v>90.138046638660725</c:v>
                </c:pt>
                <c:pt idx="62">
                  <c:v>90.138058438198883</c:v>
                </c:pt>
                <c:pt idx="63">
                  <c:v>90.13806892943532</c:v>
                </c:pt>
                <c:pt idx="64">
                  <c:v>90.13807825743109</c:v>
                </c:pt>
                <c:pt idx="65">
                  <c:v>90.138086551163255</c:v>
                </c:pt>
                <c:pt idx="66">
                  <c:v>90.13809392530824</c:v>
                </c:pt>
                <c:pt idx="67">
                  <c:v>90.138100481827436</c:v>
                </c:pt>
                <c:pt idx="68">
                  <c:v>90.138106311377058</c:v>
                </c:pt>
                <c:pt idx="69">
                  <c:v>90.138111494561556</c:v>
                </c:pt>
                <c:pt idx="70">
                  <c:v>90.138116103048205</c:v>
                </c:pt>
                <c:pt idx="71">
                  <c:v>90.138120200557992</c:v>
                </c:pt>
                <c:pt idx="72">
                  <c:v>90.138123843746683</c:v>
                </c:pt>
                <c:pt idx="73">
                  <c:v>90.138127082988206</c:v>
                </c:pt>
                <c:pt idx="74">
                  <c:v>90.138129963071165</c:v>
                </c:pt>
                <c:pt idx="75">
                  <c:v>90.138132523818101</c:v>
                </c:pt>
                <c:pt idx="76">
                  <c:v>90.138134800636166</c:v>
                </c:pt>
                <c:pt idx="77">
                  <c:v>90.13813682500664</c:v>
                </c:pt>
                <c:pt idx="78">
                  <c:v>90.138138624920245</c:v>
                </c:pt>
                <c:pt idx="79">
                  <c:v>90.138140225264166</c:v>
                </c:pt>
                <c:pt idx="80">
                  <c:v>90.138141648166169</c:v>
                </c:pt>
                <c:pt idx="81">
                  <c:v>90.138142913300541</c:v>
                </c:pt>
                <c:pt idx="82">
                  <c:v>90.138144038160149</c:v>
                </c:pt>
                <c:pt idx="83">
                  <c:v>90.138145038298276</c:v>
                </c:pt>
                <c:pt idx="84">
                  <c:v>90.138145927543732</c:v>
                </c:pt>
                <c:pt idx="85">
                  <c:v>90.13814671819199</c:v>
                </c:pt>
                <c:pt idx="86">
                  <c:v>90.138147421175248</c:v>
                </c:pt>
                <c:pt idx="87">
                  <c:v>90.138148046213573</c:v>
                </c:pt>
                <c:pt idx="88">
                  <c:v>90.138148601949297</c:v>
                </c:pt>
                <c:pt idx="89">
                  <c:v>90.138149096066513</c:v>
                </c:pt>
                <c:pt idx="90">
                  <c:v>90.138149535397304</c:v>
                </c:pt>
                <c:pt idx="91">
                  <c:v>90.138149926016254</c:v>
                </c:pt>
                <c:pt idx="92">
                  <c:v>90.138150273324413</c:v>
                </c:pt>
                <c:pt idx="93">
                  <c:v>90.138150582123956</c:v>
                </c:pt>
                <c:pt idx="94">
                  <c:v>90.138150856684618</c:v>
                </c:pt>
                <c:pt idx="95">
                  <c:v>90.138151100802716</c:v>
                </c:pt>
                <c:pt idx="96">
                  <c:v>90.138151317853641</c:v>
                </c:pt>
                <c:pt idx="97">
                  <c:v>90.138151510838526</c:v>
                </c:pt>
                <c:pt idx="98">
                  <c:v>90.138151682425757</c:v>
                </c:pt>
                <c:pt idx="99">
                  <c:v>90.138151834987852</c:v>
                </c:pt>
                <c:pt idx="100">
                  <c:v>90.138151970634254</c:v>
                </c:pt>
              </c:numCache>
            </c:numRef>
          </c:yVal>
          <c:smooth val="1"/>
        </c:ser>
        <c:ser>
          <c:idx val="2"/>
          <c:order val="3"/>
          <c:tx>
            <c:v>H=0</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post26!$AH$22:$AH$122</c:f>
              <c:numCache>
                <c:formatCode>0.00</c:formatCode>
                <c:ptCount val="101"/>
                <c:pt idx="0">
                  <c:v>90</c:v>
                </c:pt>
                <c:pt idx="1">
                  <c:v>90.015318047337274</c:v>
                </c:pt>
                <c:pt idx="2">
                  <c:v>90.030636094674549</c:v>
                </c:pt>
                <c:pt idx="3">
                  <c:v>90.045954142011823</c:v>
                </c:pt>
                <c:pt idx="4">
                  <c:v>90.061272189349097</c:v>
                </c:pt>
                <c:pt idx="5">
                  <c:v>90.076590236686371</c:v>
                </c:pt>
                <c:pt idx="6">
                  <c:v>90.091908284023646</c:v>
                </c:pt>
                <c:pt idx="7">
                  <c:v>90.10722633136092</c:v>
                </c:pt>
                <c:pt idx="8">
                  <c:v>90.122544378698194</c:v>
                </c:pt>
                <c:pt idx="9">
                  <c:v>90.137862426035468</c:v>
                </c:pt>
                <c:pt idx="10">
                  <c:v>90.153180473372743</c:v>
                </c:pt>
                <c:pt idx="11">
                  <c:v>90.168498520710017</c:v>
                </c:pt>
                <c:pt idx="12">
                  <c:v>90.183816568047291</c:v>
                </c:pt>
                <c:pt idx="13">
                  <c:v>90.199134615384565</c:v>
                </c:pt>
                <c:pt idx="14">
                  <c:v>90.21445266272184</c:v>
                </c:pt>
                <c:pt idx="15">
                  <c:v>90.229770710059114</c:v>
                </c:pt>
                <c:pt idx="16">
                  <c:v>90.245088757396388</c:v>
                </c:pt>
                <c:pt idx="17">
                  <c:v>90.260406804733663</c:v>
                </c:pt>
                <c:pt idx="18">
                  <c:v>90.275724852070937</c:v>
                </c:pt>
                <c:pt idx="19">
                  <c:v>90.291042899408211</c:v>
                </c:pt>
                <c:pt idx="20">
                  <c:v>90.306360946745485</c:v>
                </c:pt>
                <c:pt idx="21">
                  <c:v>90.32167899408276</c:v>
                </c:pt>
                <c:pt idx="22">
                  <c:v>90.336997041420034</c:v>
                </c:pt>
                <c:pt idx="23">
                  <c:v>90.352315088757308</c:v>
                </c:pt>
                <c:pt idx="24">
                  <c:v>90.367633136094582</c:v>
                </c:pt>
                <c:pt idx="25">
                  <c:v>90.382951183431857</c:v>
                </c:pt>
                <c:pt idx="26">
                  <c:v>90.398269230769131</c:v>
                </c:pt>
                <c:pt idx="27">
                  <c:v>90.413587278106405</c:v>
                </c:pt>
                <c:pt idx="28">
                  <c:v>90.428905325443679</c:v>
                </c:pt>
                <c:pt idx="29">
                  <c:v>90.444223372780954</c:v>
                </c:pt>
                <c:pt idx="30">
                  <c:v>90.459541420118228</c:v>
                </c:pt>
                <c:pt idx="31">
                  <c:v>90.474859467455502</c:v>
                </c:pt>
                <c:pt idx="32">
                  <c:v>90.490177514792776</c:v>
                </c:pt>
                <c:pt idx="33">
                  <c:v>90.505495562130051</c:v>
                </c:pt>
                <c:pt idx="34">
                  <c:v>90.520813609467325</c:v>
                </c:pt>
                <c:pt idx="35">
                  <c:v>90.536131656804599</c:v>
                </c:pt>
                <c:pt idx="36">
                  <c:v>90.551449704141874</c:v>
                </c:pt>
                <c:pt idx="37">
                  <c:v>90.566767751479148</c:v>
                </c:pt>
                <c:pt idx="38">
                  <c:v>90.582085798816422</c:v>
                </c:pt>
                <c:pt idx="39">
                  <c:v>90.597403846153696</c:v>
                </c:pt>
                <c:pt idx="40">
                  <c:v>90.612721893490971</c:v>
                </c:pt>
                <c:pt idx="41">
                  <c:v>90.628039940828245</c:v>
                </c:pt>
                <c:pt idx="42">
                  <c:v>90.643357988165519</c:v>
                </c:pt>
                <c:pt idx="43">
                  <c:v>90.658676035502793</c:v>
                </c:pt>
                <c:pt idx="44">
                  <c:v>90.673994082840068</c:v>
                </c:pt>
                <c:pt idx="45">
                  <c:v>90.689312130177342</c:v>
                </c:pt>
                <c:pt idx="46">
                  <c:v>90.704630177514616</c:v>
                </c:pt>
                <c:pt idx="47">
                  <c:v>90.71994822485189</c:v>
                </c:pt>
                <c:pt idx="48">
                  <c:v>90.735266272189165</c:v>
                </c:pt>
                <c:pt idx="49">
                  <c:v>90.750584319526439</c:v>
                </c:pt>
                <c:pt idx="50">
                  <c:v>90.765902366863713</c:v>
                </c:pt>
                <c:pt idx="51">
                  <c:v>90.781220414200988</c:v>
                </c:pt>
                <c:pt idx="52">
                  <c:v>90.796538461538262</c:v>
                </c:pt>
                <c:pt idx="53">
                  <c:v>90.811856508875536</c:v>
                </c:pt>
                <c:pt idx="54">
                  <c:v>90.82717455621281</c:v>
                </c:pt>
                <c:pt idx="55">
                  <c:v>90.842492603550085</c:v>
                </c:pt>
                <c:pt idx="56">
                  <c:v>90.857810650887359</c:v>
                </c:pt>
                <c:pt idx="57">
                  <c:v>90.873128698224633</c:v>
                </c:pt>
                <c:pt idx="58">
                  <c:v>90.888446745561907</c:v>
                </c:pt>
                <c:pt idx="59">
                  <c:v>90.903764792899182</c:v>
                </c:pt>
                <c:pt idx="60">
                  <c:v>90.919082840236456</c:v>
                </c:pt>
                <c:pt idx="61">
                  <c:v>90.93440088757373</c:v>
                </c:pt>
                <c:pt idx="62">
                  <c:v>90.949718934911004</c:v>
                </c:pt>
                <c:pt idx="63">
                  <c:v>90.965036982248279</c:v>
                </c:pt>
                <c:pt idx="64">
                  <c:v>90.980355029585553</c:v>
                </c:pt>
                <c:pt idx="65">
                  <c:v>90.995673076922827</c:v>
                </c:pt>
                <c:pt idx="66">
                  <c:v>91.010991124260102</c:v>
                </c:pt>
                <c:pt idx="67">
                  <c:v>91.026309171597376</c:v>
                </c:pt>
                <c:pt idx="68">
                  <c:v>91.04162721893465</c:v>
                </c:pt>
                <c:pt idx="69">
                  <c:v>91.056945266271924</c:v>
                </c:pt>
                <c:pt idx="70">
                  <c:v>91.072263313609199</c:v>
                </c:pt>
                <c:pt idx="71">
                  <c:v>91.087581360946473</c:v>
                </c:pt>
                <c:pt idx="72">
                  <c:v>91.102899408283747</c:v>
                </c:pt>
                <c:pt idx="73">
                  <c:v>91.118217455621021</c:v>
                </c:pt>
                <c:pt idx="74">
                  <c:v>91.133535502958296</c:v>
                </c:pt>
                <c:pt idx="75">
                  <c:v>91.14885355029557</c:v>
                </c:pt>
                <c:pt idx="76">
                  <c:v>91.164171597632844</c:v>
                </c:pt>
                <c:pt idx="77">
                  <c:v>91.179489644970118</c:v>
                </c:pt>
                <c:pt idx="78">
                  <c:v>91.194807692307393</c:v>
                </c:pt>
                <c:pt idx="79">
                  <c:v>91.210125739644667</c:v>
                </c:pt>
                <c:pt idx="80">
                  <c:v>91.225443786981941</c:v>
                </c:pt>
                <c:pt idx="81">
                  <c:v>91.240761834319215</c:v>
                </c:pt>
                <c:pt idx="82">
                  <c:v>91.25607988165649</c:v>
                </c:pt>
                <c:pt idx="83">
                  <c:v>91.271397928993764</c:v>
                </c:pt>
                <c:pt idx="84">
                  <c:v>91.286715976331038</c:v>
                </c:pt>
                <c:pt idx="85">
                  <c:v>91.302034023668313</c:v>
                </c:pt>
                <c:pt idx="86">
                  <c:v>91.317352071005587</c:v>
                </c:pt>
                <c:pt idx="87">
                  <c:v>91.332670118342861</c:v>
                </c:pt>
                <c:pt idx="88">
                  <c:v>91.347988165680135</c:v>
                </c:pt>
                <c:pt idx="89">
                  <c:v>91.36330621301741</c:v>
                </c:pt>
                <c:pt idx="90">
                  <c:v>91.378624260354684</c:v>
                </c:pt>
                <c:pt idx="91">
                  <c:v>91.393942307691958</c:v>
                </c:pt>
                <c:pt idx="92">
                  <c:v>91.409260355029232</c:v>
                </c:pt>
                <c:pt idx="93">
                  <c:v>91.424578402366507</c:v>
                </c:pt>
                <c:pt idx="94">
                  <c:v>91.439896449703781</c:v>
                </c:pt>
                <c:pt idx="95">
                  <c:v>91.455214497041055</c:v>
                </c:pt>
                <c:pt idx="96">
                  <c:v>91.470532544378329</c:v>
                </c:pt>
                <c:pt idx="97">
                  <c:v>91.485850591715604</c:v>
                </c:pt>
                <c:pt idx="98">
                  <c:v>91.501168639052878</c:v>
                </c:pt>
                <c:pt idx="99">
                  <c:v>91.516486686390152</c:v>
                </c:pt>
                <c:pt idx="100">
                  <c:v>91.531804733727427</c:v>
                </c:pt>
              </c:numCache>
            </c:numRef>
          </c:yVal>
          <c:smooth val="1"/>
        </c:ser>
        <c:dLbls>
          <c:showLegendKey val="0"/>
          <c:showVal val="0"/>
          <c:showCatName val="0"/>
          <c:showSerName val="0"/>
          <c:showPercent val="0"/>
          <c:showBubbleSize val="0"/>
        </c:dLbls>
        <c:axId val="102084608"/>
        <c:axId val="102086528"/>
      </c:scatterChart>
      <c:valAx>
        <c:axId val="102084608"/>
        <c:scaling>
          <c:orientation val="minMax"/>
          <c:max val="100000"/>
          <c:min val="0"/>
        </c:scaling>
        <c:delete val="0"/>
        <c:axPos val="b"/>
        <c:majorGridlines/>
        <c:minorGridlines/>
        <c:title>
          <c:tx>
            <c:rich>
              <a:bodyPr/>
              <a:lstStyle/>
              <a:p>
                <a:pPr>
                  <a:defRPr/>
                </a:pPr>
                <a:r>
                  <a:rPr lang="en-US"/>
                  <a:t>Time, seconds</a:t>
                </a:r>
              </a:p>
            </c:rich>
          </c:tx>
          <c:layout/>
          <c:overlay val="0"/>
        </c:title>
        <c:numFmt formatCode="#,##0" sourceLinked="0"/>
        <c:majorTickMark val="none"/>
        <c:minorTickMark val="none"/>
        <c:tickLblPos val="nextTo"/>
        <c:crossAx val="102086528"/>
        <c:crosses val="autoZero"/>
        <c:crossBetween val="midCat"/>
      </c:valAx>
      <c:valAx>
        <c:axId val="102086528"/>
        <c:scaling>
          <c:orientation val="minMax"/>
        </c:scaling>
        <c:delete val="0"/>
        <c:axPos val="l"/>
        <c:majorGridlines/>
        <c:minorGridlines/>
        <c:title>
          <c:tx>
            <c:rich>
              <a:bodyPr/>
              <a:lstStyle/>
              <a:p>
                <a:pPr>
                  <a:defRPr/>
                </a:pPr>
                <a:r>
                  <a:rPr lang="en-US"/>
                  <a:t>Temp, Deg K</a:t>
                </a:r>
              </a:p>
            </c:rich>
          </c:tx>
          <c:layout/>
          <c:overlay val="0"/>
        </c:title>
        <c:numFmt formatCode="0.0" sourceLinked="0"/>
        <c:majorTickMark val="none"/>
        <c:minorTickMark val="none"/>
        <c:tickLblPos val="nextTo"/>
        <c:crossAx val="102084608"/>
        <c:crossesAt val="1"/>
        <c:crossBetween val="midCat"/>
      </c:valAx>
    </c:plotArea>
    <c:legend>
      <c:legendPos val="r"/>
      <c:layout>
        <c:manualLayout>
          <c:xMode val="edge"/>
          <c:yMode val="edge"/>
          <c:x val="0.15762479773838972"/>
          <c:y val="0.19965676817649219"/>
          <c:w val="0.33163208845574421"/>
          <c:h val="0.25616506270049577"/>
        </c:manualLayout>
      </c:layout>
      <c:overlay val="0"/>
      <c:spPr>
        <a:solidFill>
          <a:schemeClr val="bg2"/>
        </a:solidFill>
      </c:sp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100"/>
              <a:t>Simple Model Temperature After Step Application of Power</a:t>
            </a:r>
          </a:p>
        </c:rich>
      </c:tx>
      <c:layout/>
      <c:overlay val="0"/>
    </c:title>
    <c:autoTitleDeleted val="0"/>
    <c:plotArea>
      <c:layout>
        <c:manualLayout>
          <c:layoutTarget val="inner"/>
          <c:xMode val="edge"/>
          <c:yMode val="edge"/>
          <c:x val="0.15198862642169741"/>
          <c:y val="0.17218759113444151"/>
          <c:w val="0.62478915135608248"/>
          <c:h val="0.6136610527850701"/>
        </c:manualLayout>
      </c:layout>
      <c:scatterChart>
        <c:scatterStyle val="smoothMarker"/>
        <c:varyColors val="0"/>
        <c:ser>
          <c:idx val="5"/>
          <c:order val="0"/>
          <c:tx>
            <c:v>H=38.3 W/m^2-K</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post26!$AE$22:$AE$122</c:f>
              <c:numCache>
                <c:formatCode>0.00</c:formatCode>
                <c:ptCount val="101"/>
                <c:pt idx="0">
                  <c:v>90</c:v>
                </c:pt>
                <c:pt idx="1">
                  <c:v>90.015318047337274</c:v>
                </c:pt>
                <c:pt idx="2">
                  <c:v>90.029786882297429</c:v>
                </c:pt>
                <c:pt idx="3">
                  <c:v>90.043453584096596</c:v>
                </c:pt>
                <c:pt idx="4">
                  <c:v>90.056362621941162</c:v>
                </c:pt>
                <c:pt idx="5">
                  <c:v>90.068555999723245</c:v>
                </c:pt>
                <c:pt idx="6">
                  <c:v>90.080073392694501</c:v>
                </c:pt>
                <c:pt idx="7">
                  <c:v>90.090952276562874</c:v>
                </c:pt>
                <c:pt idx="8">
                  <c:v>90.101228049432365</c:v>
                </c:pt>
                <c:pt idx="9">
                  <c:v>90.110934146982729</c:v>
                </c:pt>
                <c:pt idx="10">
                  <c:v>90.120102151263637</c:v>
                </c:pt>
                <c:pt idx="11">
                  <c:v>90.128761893457508</c:v>
                </c:pt>
                <c:pt idx="12">
                  <c:v>90.136941550945295</c:v>
                </c:pt>
                <c:pt idx="13">
                  <c:v>90.144667738991032</c:v>
                </c:pt>
                <c:pt idx="14">
                  <c:v>90.151965597343576</c:v>
                </c:pt>
                <c:pt idx="15">
                  <c:v>90.158858872037172</c:v>
                </c:pt>
                <c:pt idx="16">
                  <c:v>90.165369992657219</c:v>
                </c:pt>
                <c:pt idx="17">
                  <c:v>90.171520145322432</c:v>
                </c:pt>
                <c:pt idx="18">
                  <c:v>90.177329341620975</c:v>
                </c:pt>
                <c:pt idx="19">
                  <c:v>90.182816483724935</c:v>
                </c:pt>
                <c:pt idx="20">
                  <c:v>90.187999425894844</c:v>
                </c:pt>
                <c:pt idx="21">
                  <c:v>90.192895032574555</c:v>
                </c:pt>
                <c:pt idx="22">
                  <c:v>90.197519233265339</c:v>
                </c:pt>
                <c:pt idx="23">
                  <c:v>90.201887074357899</c:v>
                </c:pt>
                <c:pt idx="24">
                  <c:v>90.206012768090844</c:v>
                </c:pt>
                <c:pt idx="25">
                  <c:v>90.209909738794991</c:v>
                </c:pt>
                <c:pt idx="26">
                  <c:v>90.213590666573936</c:v>
                </c:pt>
                <c:pt idx="27">
                  <c:v>90.217067528563007</c:v>
                </c:pt>
                <c:pt idx="28">
                  <c:v>90.220351637900919</c:v>
                </c:pt>
                <c:pt idx="29">
                  <c:v>90.223453680540899</c:v>
                </c:pt>
                <c:pt idx="30">
                  <c:v>90.226383750020972</c:v>
                </c:pt>
                <c:pt idx="31">
                  <c:v>90.229151380306703</c:v>
                </c:pt>
                <c:pt idx="32">
                  <c:v>90.23176557681316</c:v>
                </c:pt>
                <c:pt idx="33">
                  <c:v>90.234234845707064</c:v>
                </c:pt>
                <c:pt idx="34">
                  <c:v>90.236567221584451</c:v>
                </c:pt>
                <c:pt idx="35">
                  <c:v>90.238770293613939</c:v>
                </c:pt>
                <c:pt idx="36">
                  <c:v>90.240851230230604</c:v>
                </c:pt>
                <c:pt idx="37">
                  <c:v>90.242816802460936</c:v>
                </c:pt>
                <c:pt idx="38">
                  <c:v>90.244673405954629</c:v>
                </c:pt>
                <c:pt idx="39">
                  <c:v>90.246427081794977</c:v>
                </c:pt>
                <c:pt idx="40">
                  <c:v>90.248083536155562</c:v>
                </c:pt>
                <c:pt idx="41">
                  <c:v>90.249648158867231</c:v>
                </c:pt>
                <c:pt idx="42">
                  <c:v>90.251126040955697</c:v>
                </c:pt>
                <c:pt idx="43">
                  <c:v>90.252521991206919</c:v>
                </c:pt>
                <c:pt idx="44">
                  <c:v>90.253840551814065</c:v>
                </c:pt>
                <c:pt idx="45">
                  <c:v>90.255086013157126</c:v>
                </c:pt>
                <c:pt idx="46">
                  <c:v>90.256262427763062</c:v>
                </c:pt>
                <c:pt idx="47">
                  <c:v>90.257373623492086</c:v>
                </c:pt>
                <c:pt idx="48">
                  <c:v>90.258423215992849</c:v>
                </c:pt>
                <c:pt idx="49">
                  <c:v>90.259414620467226</c:v>
                </c:pt>
                <c:pt idx="50">
                  <c:v>90.260351062782803</c:v>
                </c:pt>
                <c:pt idx="51">
                  <c:v>90.261235589969289</c:v>
                </c:pt>
                <c:pt idx="52">
                  <c:v>90.262071080133097</c:v>
                </c:pt>
                <c:pt idx="53">
                  <c:v>90.262860251822204</c:v>
                </c:pt>
                <c:pt idx="54">
                  <c:v>90.263605672871861</c:v>
                </c:pt>
                <c:pt idx="55">
                  <c:v>90.264309768759929</c:v>
                </c:pt>
                <c:pt idx="56">
                  <c:v>90.264974830498957</c:v>
                </c:pt>
                <c:pt idx="57">
                  <c:v>90.265603022090772</c:v>
                </c:pt>
                <c:pt idx="58">
                  <c:v>90.266196387567788</c:v>
                </c:pt>
                <c:pt idx="59">
                  <c:v>90.266756857643969</c:v>
                </c:pt>
                <c:pt idx="60">
                  <c:v>90.267286255997021</c:v>
                </c:pt>
                <c:pt idx="61">
                  <c:v>90.267786305202364</c:v>
                </c:pt>
                <c:pt idx="62">
                  <c:v>90.268258632338117</c:v>
                </c:pt>
                <c:pt idx="63">
                  <c:v>90.268704774279314</c:v>
                </c:pt>
                <c:pt idx="64">
                  <c:v>90.26912618269867</c:v>
                </c:pt>
                <c:pt idx="65">
                  <c:v>90.269524228790061</c:v>
                </c:pt>
                <c:pt idx="66">
                  <c:v>90.269900207730203</c:v>
                </c:pt>
                <c:pt idx="67">
                  <c:v>90.270255342892909</c:v>
                </c:pt>
                <c:pt idx="68">
                  <c:v>90.270590789829754</c:v>
                </c:pt>
                <c:pt idx="69">
                  <c:v>90.27090764003006</c:v>
                </c:pt>
                <c:pt idx="70">
                  <c:v>90.271206924472409</c:v>
                </c:pt>
                <c:pt idx="71">
                  <c:v>90.271489616979309</c:v>
                </c:pt>
                <c:pt idx="72">
                  <c:v>90.271756637385806</c:v>
                </c:pt>
                <c:pt idx="73">
                  <c:v>90.272008854532515</c:v>
                </c:pt>
                <c:pt idx="74">
                  <c:v>90.272247089092673</c:v>
                </c:pt>
                <c:pt idx="75">
                  <c:v>90.272472116242469</c:v>
                </c:pt>
                <c:pt idx="76">
                  <c:v>90.272684668183345</c:v>
                </c:pt>
                <c:pt idx="77">
                  <c:v>90.272885436524462</c:v>
                </c:pt>
                <c:pt idx="78">
                  <c:v>90.273075074533068</c:v>
                </c:pt>
                <c:pt idx="79">
                  <c:v>90.273254199260151</c:v>
                </c:pt>
                <c:pt idx="80">
                  <c:v>90.2734233935482</c:v>
                </c:pt>
                <c:pt idx="81">
                  <c:v>90.273583207927672</c:v>
                </c:pt>
                <c:pt idx="82">
                  <c:v>90.273734162408346</c:v>
                </c:pt>
                <c:pt idx="83">
                  <c:v>90.273876748171361</c:v>
                </c:pt>
                <c:pt idx="84">
                  <c:v>90.274011429167388</c:v>
                </c:pt>
                <c:pt idx="85">
                  <c:v>90.274138643626316</c:v>
                </c:pt>
                <c:pt idx="86">
                  <c:v>90.274258805483129</c:v>
                </c:pt>
                <c:pt idx="87">
                  <c:v>90.274372305724796</c:v>
                </c:pt>
                <c:pt idx="88">
                  <c:v>90.274479513662499</c:v>
                </c:pt>
                <c:pt idx="89">
                  <c:v>90.274580778133284</c:v>
                </c:pt>
                <c:pt idx="90">
                  <c:v>90.274676428635132</c:v>
                </c:pt>
                <c:pt idx="91">
                  <c:v>90.27476677639909</c:v>
                </c:pt>
                <c:pt idx="92">
                  <c:v>90.274852115401956</c:v>
                </c:pt>
                <c:pt idx="93">
                  <c:v>90.274932723322863</c:v>
                </c:pt>
                <c:pt idx="94">
                  <c:v>90.275008862446754</c:v>
                </c:pt>
                <c:pt idx="95">
                  <c:v>90.275080780517868</c:v>
                </c:pt>
                <c:pt idx="96">
                  <c:v>90.275148711545796</c:v>
                </c:pt>
                <c:pt idx="97">
                  <c:v>90.275212876566982</c:v>
                </c:pt>
                <c:pt idx="98">
                  <c:v>90.275273484363865</c:v>
                </c:pt>
                <c:pt idx="99">
                  <c:v>90.275330732144283</c:v>
                </c:pt>
                <c:pt idx="100">
                  <c:v>90.275384806183126</c:v>
                </c:pt>
              </c:numCache>
            </c:numRef>
          </c:yVal>
          <c:smooth val="1"/>
        </c:ser>
        <c:ser>
          <c:idx val="0"/>
          <c:order val="1"/>
          <c:tx>
            <c:v>0.5*H nom</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post26!$AF$22:$AF$122</c:f>
              <c:numCache>
                <c:formatCode>0.00</c:formatCode>
                <c:ptCount val="101"/>
                <c:pt idx="0">
                  <c:v>90</c:v>
                </c:pt>
                <c:pt idx="1">
                  <c:v>90.015318047337274</c:v>
                </c:pt>
                <c:pt idx="2">
                  <c:v>90.030211488485989</c:v>
                </c:pt>
                <c:pt idx="3">
                  <c:v>90.044692093250177</c:v>
                </c:pt>
                <c:pt idx="4">
                  <c:v>90.058771305182646</c:v>
                </c:pt>
                <c:pt idx="5">
                  <c:v>90.072460250628467</c:v>
                </c:pt>
                <c:pt idx="6">
                  <c:v>90.085769747517745</c:v>
                </c:pt>
                <c:pt idx="7">
                  <c:v>90.09871031391468</c:v>
                </c:pt>
                <c:pt idx="8">
                  <c:v>90.11129217632967</c:v>
                </c:pt>
                <c:pt idx="9">
                  <c:v>90.123525277800951</c:v>
                </c:pt>
                <c:pt idx="10">
                  <c:v>90.135419285752306</c:v>
                </c:pt>
                <c:pt idx="11">
                  <c:v>90.146983599632875</c:v>
                </c:pt>
                <c:pt idx="12">
                  <c:v>90.158227358345286</c:v>
                </c:pt>
                <c:pt idx="13">
                  <c:v>90.169159447467777</c:v>
                </c:pt>
                <c:pt idx="14">
                  <c:v>90.179788506276211</c:v>
                </c:pt>
                <c:pt idx="15">
                  <c:v>90.19012293457142</c:v>
                </c:pt>
                <c:pt idx="16">
                  <c:v>90.200170899317271</c:v>
                </c:pt>
                <c:pt idx="17">
                  <c:v>90.209940341094779</c:v>
                </c:pt>
                <c:pt idx="18">
                  <c:v>90.219438980377276</c:v>
                </c:pt>
                <c:pt idx="19">
                  <c:v>90.228674323631665</c:v>
                </c:pt>
                <c:pt idx="20">
                  <c:v>90.237653669250534</c:v>
                </c:pt>
                <c:pt idx="21">
                  <c:v>90.246384113319806</c:v>
                </c:pt>
                <c:pt idx="22">
                  <c:v>90.254872555226584</c:v>
                </c:pt>
                <c:pt idx="23">
                  <c:v>90.263125703111513</c:v>
                </c:pt>
                <c:pt idx="24">
                  <c:v>90.271150079169985</c:v>
                </c:pt>
                <c:pt idx="25">
                  <c:v>90.278952024806429</c:v>
                </c:pt>
                <c:pt idx="26">
                  <c:v>90.286537705645728</c:v>
                </c:pt>
                <c:pt idx="27">
                  <c:v>90.293913116405704</c:v>
                </c:pt>
                <c:pt idx="28">
                  <c:v>90.301084085634528</c:v>
                </c:pt>
                <c:pt idx="29">
                  <c:v>90.308056280316862</c:v>
                </c:pt>
                <c:pt idx="30">
                  <c:v>90.314835210352285</c:v>
                </c:pt>
                <c:pt idx="31">
                  <c:v>90.321426232909587</c:v>
                </c:pt>
                <c:pt idx="32">
                  <c:v>90.327834556660363</c:v>
                </c:pt>
                <c:pt idx="33">
                  <c:v>90.33406524589526</c:v>
                </c:pt>
                <c:pt idx="34">
                  <c:v>90.340123224526138</c:v>
                </c:pt>
                <c:pt idx="35">
                  <c:v>90.346013279977242</c:v>
                </c:pt>
                <c:pt idx="36">
                  <c:v>90.35174006696856</c:v>
                </c:pt>
                <c:pt idx="37">
                  <c:v>90.357308111194342</c:v>
                </c:pt>
                <c:pt idx="38">
                  <c:v>90.362721812899537</c:v>
                </c:pt>
                <c:pt idx="39">
                  <c:v>90.36798545035721</c:v>
                </c:pt>
                <c:pt idx="40">
                  <c:v>90.373103183249526</c:v>
                </c:pt>
                <c:pt idx="41">
                  <c:v>90.378079055954998</c:v>
                </c:pt>
                <c:pt idx="42">
                  <c:v>90.382917000744612</c:v>
                </c:pt>
                <c:pt idx="43">
                  <c:v>90.387620840889397</c:v>
                </c:pt>
                <c:pt idx="44">
                  <c:v>90.392194293681825</c:v>
                </c:pt>
                <c:pt idx="45">
                  <c:v>90.396640973373479</c:v>
                </c:pt>
                <c:pt idx="46">
                  <c:v>90.400964394031263</c:v>
                </c:pt>
                <c:pt idx="47">
                  <c:v>90.405167972314445</c:v>
                </c:pt>
                <c:pt idx="48">
                  <c:v>90.409255030174776</c:v>
                </c:pt>
                <c:pt idx="49">
                  <c:v>90.413228797481651</c:v>
                </c:pt>
                <c:pt idx="50">
                  <c:v>90.417092414574654</c:v>
                </c:pt>
                <c:pt idx="51">
                  <c:v>90.420848934745194</c:v>
                </c:pt>
                <c:pt idx="52">
                  <c:v>90.424501326649462</c:v>
                </c:pt>
                <c:pt idx="53">
                  <c:v>90.428052476654457</c:v>
                </c:pt>
                <c:pt idx="54">
                  <c:v>90.431505191118987</c:v>
                </c:pt>
                <c:pt idx="55">
                  <c:v>90.434862198611427</c:v>
                </c:pt>
                <c:pt idx="56">
                  <c:v>90.438126152066033</c:v>
                </c:pt>
                <c:pt idx="57">
                  <c:v>90.441299630879485</c:v>
                </c:pt>
                <c:pt idx="58">
                  <c:v>90.444385142949287</c:v>
                </c:pt>
                <c:pt idx="59">
                  <c:v>90.447385126655647</c:v>
                </c:pt>
                <c:pt idx="60">
                  <c:v>90.450301952788507</c:v>
                </c:pt>
                <c:pt idx="61">
                  <c:v>90.453137926421064</c:v>
                </c:pt>
                <c:pt idx="62">
                  <c:v>90.455895288731412</c:v>
                </c:pt>
                <c:pt idx="63">
                  <c:v>90.458576218773644</c:v>
                </c:pt>
                <c:pt idx="64">
                  <c:v>90.461182835199921</c:v>
                </c:pt>
                <c:pt idx="65">
                  <c:v>90.463717197934756</c:v>
                </c:pt>
                <c:pt idx="66">
                  <c:v>90.466181309802906</c:v>
                </c:pt>
                <c:pt idx="67">
                  <c:v>90.468577118112151</c:v>
                </c:pt>
                <c:pt idx="68">
                  <c:v>90.470906516192187</c:v>
                </c:pt>
                <c:pt idx="69">
                  <c:v>90.473171344890858</c:v>
                </c:pt>
                <c:pt idx="70">
                  <c:v>90.475373394028892</c:v>
                </c:pt>
                <c:pt idx="71">
                  <c:v>90.477514403814396</c:v>
                </c:pt>
                <c:pt idx="72">
                  <c:v>90.479596066218036</c:v>
                </c:pt>
                <c:pt idx="73">
                  <c:v>90.481620026310182</c:v>
                </c:pt>
                <c:pt idx="74">
                  <c:v>90.483587883560915</c:v>
                </c:pt>
                <c:pt idx="75">
                  <c:v>90.485501193104056</c:v>
                </c:pt>
                <c:pt idx="76">
                  <c:v>90.487361466966163</c:v>
                </c:pt>
                <c:pt idx="77">
                  <c:v>90.489170175261407</c:v>
                </c:pt>
                <c:pt idx="78">
                  <c:v>90.490928747353351</c:v>
                </c:pt>
                <c:pt idx="79">
                  <c:v>90.492638572984546</c:v>
                </c:pt>
                <c:pt idx="80">
                  <c:v>90.494301003374801</c:v>
                </c:pt>
                <c:pt idx="81">
                  <c:v>90.495917352288984</c:v>
                </c:pt>
                <c:pt idx="82">
                  <c:v>90.497488897075286</c:v>
                </c:pt>
                <c:pt idx="83">
                  <c:v>90.499016879674627</c:v>
                </c:pt>
                <c:pt idx="84">
                  <c:v>90.500502507602164</c:v>
                </c:pt>
                <c:pt idx="85">
                  <c:v>90.501946954901513</c:v>
                </c:pt>
                <c:pt idx="86">
                  <c:v>90.503351363072582</c:v>
                </c:pt>
                <c:pt idx="87">
                  <c:v>90.504716841973647</c:v>
                </c:pt>
                <c:pt idx="88">
                  <c:v>90.506044470698455</c:v>
                </c:pt>
                <c:pt idx="89">
                  <c:v>90.507335298428956</c:v>
                </c:pt>
                <c:pt idx="90">
                  <c:v>90.508590345264508</c:v>
                </c:pt>
                <c:pt idx="91">
                  <c:v>90.509810603027958</c:v>
                </c:pt>
                <c:pt idx="92">
                  <c:v>90.510997036049474</c:v>
                </c:pt>
                <c:pt idx="93">
                  <c:v>90.512150581928651</c:v>
                </c:pt>
                <c:pt idx="94">
                  <c:v>90.51327215227542</c:v>
                </c:pt>
                <c:pt idx="95">
                  <c:v>90.51436263343048</c:v>
                </c:pt>
                <c:pt idx="96">
                  <c:v>90.515422887165769</c:v>
                </c:pt>
                <c:pt idx="97">
                  <c:v>90.516453751365461</c:v>
                </c:pt>
                <c:pt idx="98">
                  <c:v>90.517456040688145</c:v>
                </c:pt>
                <c:pt idx="99">
                  <c:v>90.518430547210599</c:v>
                </c:pt>
                <c:pt idx="100">
                  <c:v>90.519378041053741</c:v>
                </c:pt>
              </c:numCache>
            </c:numRef>
          </c:yVal>
          <c:smooth val="1"/>
        </c:ser>
        <c:ser>
          <c:idx val="1"/>
          <c:order val="2"/>
          <c:tx>
            <c:v>2*H nm</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post26!$AG$22:$AG$122</c:f>
              <c:numCache>
                <c:formatCode>0.00</c:formatCode>
                <c:ptCount val="101"/>
                <c:pt idx="0">
                  <c:v>90</c:v>
                </c:pt>
                <c:pt idx="1">
                  <c:v>90.015318047337274</c:v>
                </c:pt>
                <c:pt idx="2">
                  <c:v>90.028937669920296</c:v>
                </c:pt>
                <c:pt idx="3">
                  <c:v>90.041047184613632</c:v>
                </c:pt>
                <c:pt idx="4">
                  <c:v>90.051814028203779</c:v>
                </c:pt>
                <c:pt idx="5">
                  <c:v>90.061387072527211</c:v>
                </c:pt>
                <c:pt idx="6">
                  <c:v>90.069898682903187</c:v>
                </c:pt>
                <c:pt idx="7">
                  <c:v>90.077466548332907</c:v>
                </c:pt>
                <c:pt idx="8">
                  <c:v>90.084195308771001</c:v>
                </c:pt>
                <c:pt idx="9">
                  <c:v>90.090178001969463</c:v>
                </c:pt>
                <c:pt idx="10">
                  <c:v>90.095497349899318</c:v>
                </c:pt>
                <c:pt idx="11">
                  <c:v>90.100226902537273</c:v>
                </c:pt>
                <c:pt idx="12">
                  <c:v>90.104432054832287</c:v>
                </c:pt>
                <c:pt idx="13">
                  <c:v>90.108170950913575</c:v>
                </c:pt>
                <c:pt idx="14">
                  <c:v>90.111495288042391</c:v>
                </c:pt>
                <c:pt idx="15">
                  <c:v>90.114451031423798</c:v>
                </c:pt>
                <c:pt idx="16">
                  <c:v>90.117079049761941</c:v>
                </c:pt>
                <c:pt idx="17">
                  <c:v>90.119415680346691</c:v>
                </c:pt>
                <c:pt idx="18">
                  <c:v>90.121493231484862</c:v>
                </c:pt>
                <c:pt idx="19">
                  <c:v>90.123340429223319</c:v>
                </c:pt>
                <c:pt idx="20">
                  <c:v>90.124982814540445</c:v>
                </c:pt>
                <c:pt idx="21">
                  <c:v>90.126443096498235</c:v>
                </c:pt>
                <c:pt idx="22">
                  <c:v>90.127741466237666</c:v>
                </c:pt>
                <c:pt idx="23">
                  <c:v>90.128895876159177</c:v>
                </c:pt>
                <c:pt idx="24">
                  <c:v>90.129922288148308</c:v>
                </c:pt>
                <c:pt idx="25">
                  <c:v>90.130834894278763</c:v>
                </c:pt>
                <c:pt idx="26">
                  <c:v>90.131646313044499</c:v>
                </c:pt>
                <c:pt idx="27">
                  <c:v>90.132367763834068</c:v>
                </c:pt>
                <c:pt idx="28">
                  <c:v>90.133009222059755</c:v>
                </c:pt>
                <c:pt idx="29">
                  <c:v>90.133579557086435</c:v>
                </c:pt>
                <c:pt idx="30">
                  <c:v>90.134086654867119</c:v>
                </c:pt>
                <c:pt idx="31">
                  <c:v>90.134537526981148</c:v>
                </c:pt>
                <c:pt idx="32">
                  <c:v>90.134938407582382</c:v>
                </c:pt>
                <c:pt idx="33">
                  <c:v>90.135294839598117</c:v>
                </c:pt>
                <c:pt idx="34">
                  <c:v>90.135611751370476</c:v>
                </c:pt>
                <c:pt idx="35">
                  <c:v>90.135893524799997</c:v>
                </c:pt>
                <c:pt idx="36">
                  <c:v>90.136144055933599</c:v>
                </c:pt>
                <c:pt idx="37">
                  <c:v>90.136366808834794</c:v>
                </c:pt>
                <c:pt idx="38">
                  <c:v>90.136564863480842</c:v>
                </c:pt>
                <c:pt idx="39">
                  <c:v>90.136740958349236</c:v>
                </c:pt>
                <c:pt idx="40">
                  <c:v>90.136897528282304</c:v>
                </c:pt>
                <c:pt idx="41">
                  <c:v>90.137036738153469</c:v>
                </c:pt>
                <c:pt idx="42">
                  <c:v>90.137160512800676</c:v>
                </c:pt>
                <c:pt idx="43">
                  <c:v>90.137270563640911</c:v>
                </c:pt>
                <c:pt idx="44">
                  <c:v>90.137368412333757</c:v>
                </c:pt>
                <c:pt idx="45">
                  <c:v>90.137455411821193</c:v>
                </c:pt>
                <c:pt idx="46">
                  <c:v>90.13753276503455</c:v>
                </c:pt>
                <c:pt idx="47">
                  <c:v>90.137601541527289</c:v>
                </c:pt>
                <c:pt idx="48">
                  <c:v>90.137662692263604</c:v>
                </c:pt>
                <c:pt idx="49">
                  <c:v>90.137717062767294</c:v>
                </c:pt>
                <c:pt idx="50">
                  <c:v>90.137765404812697</c:v>
                </c:pt>
                <c:pt idx="51">
                  <c:v>90.137808386819401</c:v>
                </c:pt>
                <c:pt idx="52">
                  <c:v>90.137846603094388</c:v>
                </c:pt>
                <c:pt idx="53">
                  <c:v>90.137880582049434</c:v>
                </c:pt>
                <c:pt idx="54">
                  <c:v>90.137910793507402</c:v>
                </c:pt>
                <c:pt idx="55">
                  <c:v>90.137937655198471</c:v>
                </c:pt>
                <c:pt idx="56">
                  <c:v>90.137961538535961</c:v>
                </c:pt>
                <c:pt idx="57">
                  <c:v>90.137982773751872</c:v>
                </c:pt>
                <c:pt idx="58">
                  <c:v>90.138001654462968</c:v>
                </c:pt>
                <c:pt idx="59">
                  <c:v>90.138018441730523</c:v>
                </c:pt>
                <c:pt idx="60">
                  <c:v>90.138033367670062</c:v>
                </c:pt>
                <c:pt idx="61">
                  <c:v>90.138046638660725</c:v>
                </c:pt>
                <c:pt idx="62">
                  <c:v>90.138058438198883</c:v>
                </c:pt>
                <c:pt idx="63">
                  <c:v>90.13806892943532</c:v>
                </c:pt>
                <c:pt idx="64">
                  <c:v>90.13807825743109</c:v>
                </c:pt>
                <c:pt idx="65">
                  <c:v>90.138086551163255</c:v>
                </c:pt>
                <c:pt idx="66">
                  <c:v>90.13809392530824</c:v>
                </c:pt>
                <c:pt idx="67">
                  <c:v>90.138100481827436</c:v>
                </c:pt>
                <c:pt idx="68">
                  <c:v>90.138106311377058</c:v>
                </c:pt>
                <c:pt idx="69">
                  <c:v>90.138111494561556</c:v>
                </c:pt>
                <c:pt idx="70">
                  <c:v>90.138116103048205</c:v>
                </c:pt>
                <c:pt idx="71">
                  <c:v>90.138120200557992</c:v>
                </c:pt>
                <c:pt idx="72">
                  <c:v>90.138123843746683</c:v>
                </c:pt>
                <c:pt idx="73">
                  <c:v>90.138127082988206</c:v>
                </c:pt>
                <c:pt idx="74">
                  <c:v>90.138129963071165</c:v>
                </c:pt>
                <c:pt idx="75">
                  <c:v>90.138132523818101</c:v>
                </c:pt>
                <c:pt idx="76">
                  <c:v>90.138134800636166</c:v>
                </c:pt>
                <c:pt idx="77">
                  <c:v>90.13813682500664</c:v>
                </c:pt>
                <c:pt idx="78">
                  <c:v>90.138138624920245</c:v>
                </c:pt>
                <c:pt idx="79">
                  <c:v>90.138140225264166</c:v>
                </c:pt>
                <c:pt idx="80">
                  <c:v>90.138141648166169</c:v>
                </c:pt>
                <c:pt idx="81">
                  <c:v>90.138142913300541</c:v>
                </c:pt>
                <c:pt idx="82">
                  <c:v>90.138144038160149</c:v>
                </c:pt>
                <c:pt idx="83">
                  <c:v>90.138145038298276</c:v>
                </c:pt>
                <c:pt idx="84">
                  <c:v>90.138145927543732</c:v>
                </c:pt>
                <c:pt idx="85">
                  <c:v>90.13814671819199</c:v>
                </c:pt>
                <c:pt idx="86">
                  <c:v>90.138147421175248</c:v>
                </c:pt>
                <c:pt idx="87">
                  <c:v>90.138148046213573</c:v>
                </c:pt>
                <c:pt idx="88">
                  <c:v>90.138148601949297</c:v>
                </c:pt>
                <c:pt idx="89">
                  <c:v>90.138149096066513</c:v>
                </c:pt>
                <c:pt idx="90">
                  <c:v>90.138149535397304</c:v>
                </c:pt>
                <c:pt idx="91">
                  <c:v>90.138149926016254</c:v>
                </c:pt>
                <c:pt idx="92">
                  <c:v>90.138150273324413</c:v>
                </c:pt>
                <c:pt idx="93">
                  <c:v>90.138150582123956</c:v>
                </c:pt>
                <c:pt idx="94">
                  <c:v>90.138150856684618</c:v>
                </c:pt>
                <c:pt idx="95">
                  <c:v>90.138151100802716</c:v>
                </c:pt>
                <c:pt idx="96">
                  <c:v>90.138151317853641</c:v>
                </c:pt>
                <c:pt idx="97">
                  <c:v>90.138151510838526</c:v>
                </c:pt>
                <c:pt idx="98">
                  <c:v>90.138151682425757</c:v>
                </c:pt>
                <c:pt idx="99">
                  <c:v>90.138151834987852</c:v>
                </c:pt>
                <c:pt idx="100">
                  <c:v>90.138151970634254</c:v>
                </c:pt>
              </c:numCache>
            </c:numRef>
          </c:yVal>
          <c:smooth val="1"/>
        </c:ser>
        <c:ser>
          <c:idx val="2"/>
          <c:order val="3"/>
          <c:tx>
            <c:v>H=0</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post26!$AH$22:$AH$122</c:f>
              <c:numCache>
                <c:formatCode>0.00</c:formatCode>
                <c:ptCount val="101"/>
                <c:pt idx="0">
                  <c:v>90</c:v>
                </c:pt>
                <c:pt idx="1">
                  <c:v>90.015318047337274</c:v>
                </c:pt>
                <c:pt idx="2">
                  <c:v>90.030636094674549</c:v>
                </c:pt>
                <c:pt idx="3">
                  <c:v>90.045954142011823</c:v>
                </c:pt>
                <c:pt idx="4">
                  <c:v>90.061272189349097</c:v>
                </c:pt>
                <c:pt idx="5">
                  <c:v>90.076590236686371</c:v>
                </c:pt>
                <c:pt idx="6">
                  <c:v>90.091908284023646</c:v>
                </c:pt>
                <c:pt idx="7">
                  <c:v>90.10722633136092</c:v>
                </c:pt>
                <c:pt idx="8">
                  <c:v>90.122544378698194</c:v>
                </c:pt>
                <c:pt idx="9">
                  <c:v>90.137862426035468</c:v>
                </c:pt>
                <c:pt idx="10">
                  <c:v>90.153180473372743</c:v>
                </c:pt>
                <c:pt idx="11">
                  <c:v>90.168498520710017</c:v>
                </c:pt>
                <c:pt idx="12">
                  <c:v>90.183816568047291</c:v>
                </c:pt>
                <c:pt idx="13">
                  <c:v>90.199134615384565</c:v>
                </c:pt>
                <c:pt idx="14">
                  <c:v>90.21445266272184</c:v>
                </c:pt>
                <c:pt idx="15">
                  <c:v>90.229770710059114</c:v>
                </c:pt>
                <c:pt idx="16">
                  <c:v>90.245088757396388</c:v>
                </c:pt>
                <c:pt idx="17">
                  <c:v>90.260406804733663</c:v>
                </c:pt>
                <c:pt idx="18">
                  <c:v>90.275724852070937</c:v>
                </c:pt>
                <c:pt idx="19">
                  <c:v>90.291042899408211</c:v>
                </c:pt>
                <c:pt idx="20">
                  <c:v>90.306360946745485</c:v>
                </c:pt>
                <c:pt idx="21">
                  <c:v>90.32167899408276</c:v>
                </c:pt>
                <c:pt idx="22">
                  <c:v>90.336997041420034</c:v>
                </c:pt>
                <c:pt idx="23">
                  <c:v>90.352315088757308</c:v>
                </c:pt>
                <c:pt idx="24">
                  <c:v>90.367633136094582</c:v>
                </c:pt>
                <c:pt idx="25">
                  <c:v>90.382951183431857</c:v>
                </c:pt>
                <c:pt idx="26">
                  <c:v>90.398269230769131</c:v>
                </c:pt>
                <c:pt idx="27">
                  <c:v>90.413587278106405</c:v>
                </c:pt>
                <c:pt idx="28">
                  <c:v>90.428905325443679</c:v>
                </c:pt>
                <c:pt idx="29">
                  <c:v>90.444223372780954</c:v>
                </c:pt>
                <c:pt idx="30">
                  <c:v>90.459541420118228</c:v>
                </c:pt>
                <c:pt idx="31">
                  <c:v>90.474859467455502</c:v>
                </c:pt>
                <c:pt idx="32">
                  <c:v>90.490177514792776</c:v>
                </c:pt>
                <c:pt idx="33">
                  <c:v>90.505495562130051</c:v>
                </c:pt>
                <c:pt idx="34">
                  <c:v>90.520813609467325</c:v>
                </c:pt>
                <c:pt idx="35">
                  <c:v>90.536131656804599</c:v>
                </c:pt>
                <c:pt idx="36">
                  <c:v>90.551449704141874</c:v>
                </c:pt>
                <c:pt idx="37">
                  <c:v>90.566767751479148</c:v>
                </c:pt>
                <c:pt idx="38">
                  <c:v>90.582085798816422</c:v>
                </c:pt>
                <c:pt idx="39">
                  <c:v>90.597403846153696</c:v>
                </c:pt>
                <c:pt idx="40">
                  <c:v>90.612721893490971</c:v>
                </c:pt>
                <c:pt idx="41">
                  <c:v>90.628039940828245</c:v>
                </c:pt>
                <c:pt idx="42">
                  <c:v>90.643357988165519</c:v>
                </c:pt>
                <c:pt idx="43">
                  <c:v>90.658676035502793</c:v>
                </c:pt>
                <c:pt idx="44">
                  <c:v>90.673994082840068</c:v>
                </c:pt>
                <c:pt idx="45">
                  <c:v>90.689312130177342</c:v>
                </c:pt>
                <c:pt idx="46">
                  <c:v>90.704630177514616</c:v>
                </c:pt>
                <c:pt idx="47">
                  <c:v>90.71994822485189</c:v>
                </c:pt>
                <c:pt idx="48">
                  <c:v>90.735266272189165</c:v>
                </c:pt>
                <c:pt idx="49">
                  <c:v>90.750584319526439</c:v>
                </c:pt>
                <c:pt idx="50">
                  <c:v>90.765902366863713</c:v>
                </c:pt>
                <c:pt idx="51">
                  <c:v>90.781220414200988</c:v>
                </c:pt>
                <c:pt idx="52">
                  <c:v>90.796538461538262</c:v>
                </c:pt>
                <c:pt idx="53">
                  <c:v>90.811856508875536</c:v>
                </c:pt>
                <c:pt idx="54">
                  <c:v>90.82717455621281</c:v>
                </c:pt>
                <c:pt idx="55">
                  <c:v>90.842492603550085</c:v>
                </c:pt>
                <c:pt idx="56">
                  <c:v>90.857810650887359</c:v>
                </c:pt>
                <c:pt idx="57">
                  <c:v>90.873128698224633</c:v>
                </c:pt>
                <c:pt idx="58">
                  <c:v>90.888446745561907</c:v>
                </c:pt>
                <c:pt idx="59">
                  <c:v>90.903764792899182</c:v>
                </c:pt>
                <c:pt idx="60">
                  <c:v>90.919082840236456</c:v>
                </c:pt>
                <c:pt idx="61">
                  <c:v>90.93440088757373</c:v>
                </c:pt>
                <c:pt idx="62">
                  <c:v>90.949718934911004</c:v>
                </c:pt>
                <c:pt idx="63">
                  <c:v>90.965036982248279</c:v>
                </c:pt>
                <c:pt idx="64">
                  <c:v>90.980355029585553</c:v>
                </c:pt>
                <c:pt idx="65">
                  <c:v>90.995673076922827</c:v>
                </c:pt>
                <c:pt idx="66">
                  <c:v>91.010991124260102</c:v>
                </c:pt>
                <c:pt idx="67">
                  <c:v>91.026309171597376</c:v>
                </c:pt>
                <c:pt idx="68">
                  <c:v>91.04162721893465</c:v>
                </c:pt>
                <c:pt idx="69">
                  <c:v>91.056945266271924</c:v>
                </c:pt>
                <c:pt idx="70">
                  <c:v>91.072263313609199</c:v>
                </c:pt>
                <c:pt idx="71">
                  <c:v>91.087581360946473</c:v>
                </c:pt>
                <c:pt idx="72">
                  <c:v>91.102899408283747</c:v>
                </c:pt>
                <c:pt idx="73">
                  <c:v>91.118217455621021</c:v>
                </c:pt>
                <c:pt idx="74">
                  <c:v>91.133535502958296</c:v>
                </c:pt>
                <c:pt idx="75">
                  <c:v>91.14885355029557</c:v>
                </c:pt>
                <c:pt idx="76">
                  <c:v>91.164171597632844</c:v>
                </c:pt>
                <c:pt idx="77">
                  <c:v>91.179489644970118</c:v>
                </c:pt>
                <c:pt idx="78">
                  <c:v>91.194807692307393</c:v>
                </c:pt>
                <c:pt idx="79">
                  <c:v>91.210125739644667</c:v>
                </c:pt>
                <c:pt idx="80">
                  <c:v>91.225443786981941</c:v>
                </c:pt>
                <c:pt idx="81">
                  <c:v>91.240761834319215</c:v>
                </c:pt>
                <c:pt idx="82">
                  <c:v>91.25607988165649</c:v>
                </c:pt>
                <c:pt idx="83">
                  <c:v>91.271397928993764</c:v>
                </c:pt>
                <c:pt idx="84">
                  <c:v>91.286715976331038</c:v>
                </c:pt>
                <c:pt idx="85">
                  <c:v>91.302034023668313</c:v>
                </c:pt>
                <c:pt idx="86">
                  <c:v>91.317352071005587</c:v>
                </c:pt>
                <c:pt idx="87">
                  <c:v>91.332670118342861</c:v>
                </c:pt>
                <c:pt idx="88">
                  <c:v>91.347988165680135</c:v>
                </c:pt>
                <c:pt idx="89">
                  <c:v>91.36330621301741</c:v>
                </c:pt>
                <c:pt idx="90">
                  <c:v>91.378624260354684</c:v>
                </c:pt>
                <c:pt idx="91">
                  <c:v>91.393942307691958</c:v>
                </c:pt>
                <c:pt idx="92">
                  <c:v>91.409260355029232</c:v>
                </c:pt>
                <c:pt idx="93">
                  <c:v>91.424578402366507</c:v>
                </c:pt>
                <c:pt idx="94">
                  <c:v>91.439896449703781</c:v>
                </c:pt>
                <c:pt idx="95">
                  <c:v>91.455214497041055</c:v>
                </c:pt>
                <c:pt idx="96">
                  <c:v>91.470532544378329</c:v>
                </c:pt>
                <c:pt idx="97">
                  <c:v>91.485850591715604</c:v>
                </c:pt>
                <c:pt idx="98">
                  <c:v>91.501168639052878</c:v>
                </c:pt>
                <c:pt idx="99">
                  <c:v>91.516486686390152</c:v>
                </c:pt>
                <c:pt idx="100">
                  <c:v>91.531804733727427</c:v>
                </c:pt>
              </c:numCache>
            </c:numRef>
          </c:yVal>
          <c:smooth val="1"/>
        </c:ser>
        <c:dLbls>
          <c:showLegendKey val="0"/>
          <c:showVal val="0"/>
          <c:showCatName val="0"/>
          <c:showSerName val="0"/>
          <c:showPercent val="0"/>
          <c:showBubbleSize val="0"/>
        </c:dLbls>
        <c:axId val="102392576"/>
        <c:axId val="102394496"/>
      </c:scatterChart>
      <c:valAx>
        <c:axId val="102392576"/>
        <c:scaling>
          <c:orientation val="minMax"/>
          <c:max val="100000"/>
          <c:min val="0"/>
        </c:scaling>
        <c:delete val="0"/>
        <c:axPos val="b"/>
        <c:majorGridlines/>
        <c:minorGridlines/>
        <c:title>
          <c:tx>
            <c:rich>
              <a:bodyPr/>
              <a:lstStyle/>
              <a:p>
                <a:pPr>
                  <a:defRPr/>
                </a:pPr>
                <a:r>
                  <a:rPr lang="en-US"/>
                  <a:t>Time, seconds</a:t>
                </a:r>
              </a:p>
            </c:rich>
          </c:tx>
          <c:layout/>
          <c:overlay val="0"/>
        </c:title>
        <c:numFmt formatCode="#,##0" sourceLinked="0"/>
        <c:majorTickMark val="none"/>
        <c:minorTickMark val="none"/>
        <c:tickLblPos val="nextTo"/>
        <c:crossAx val="102394496"/>
        <c:crosses val="autoZero"/>
        <c:crossBetween val="midCat"/>
      </c:valAx>
      <c:valAx>
        <c:axId val="102394496"/>
        <c:scaling>
          <c:orientation val="minMax"/>
          <c:max val="90.5"/>
        </c:scaling>
        <c:delete val="0"/>
        <c:axPos val="l"/>
        <c:majorGridlines/>
        <c:minorGridlines/>
        <c:title>
          <c:tx>
            <c:rich>
              <a:bodyPr/>
              <a:lstStyle/>
              <a:p>
                <a:pPr>
                  <a:defRPr/>
                </a:pPr>
                <a:r>
                  <a:rPr lang="en-US"/>
                  <a:t>Temp, Deg K</a:t>
                </a:r>
              </a:p>
            </c:rich>
          </c:tx>
          <c:layout/>
          <c:overlay val="0"/>
        </c:title>
        <c:numFmt formatCode="0.0" sourceLinked="0"/>
        <c:majorTickMark val="none"/>
        <c:minorTickMark val="none"/>
        <c:tickLblPos val="nextTo"/>
        <c:crossAx val="102392576"/>
        <c:crossesAt val="1"/>
        <c:crossBetween val="midCat"/>
      </c:valAx>
    </c:plotArea>
    <c:legend>
      <c:legendPos val="r"/>
      <c:layout>
        <c:manualLayout>
          <c:xMode val="edge"/>
          <c:yMode val="edge"/>
          <c:x val="0.48262489063867037"/>
          <c:y val="0.50407006415864686"/>
          <c:w val="0.27848622047244137"/>
          <c:h val="0.25616506270049577"/>
        </c:manualLayout>
      </c:layout>
      <c:overlay val="0"/>
      <c:spPr>
        <a:solidFill>
          <a:schemeClr val="bg2"/>
        </a:solidFill>
      </c:sp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Test Bed Transient Response, 0.5deg Gradient</a:t>
            </a:r>
          </a:p>
        </c:rich>
      </c:tx>
      <c:layout>
        <c:manualLayout>
          <c:xMode val="edge"/>
          <c:yMode val="edge"/>
          <c:x val="0.16224551770184678"/>
          <c:y val="1.8343816270647267E-2"/>
        </c:manualLayout>
      </c:layout>
      <c:overlay val="0"/>
    </c:title>
    <c:autoTitleDeleted val="0"/>
    <c:plotArea>
      <c:layout/>
      <c:scatterChart>
        <c:scatterStyle val="smoothMarker"/>
        <c:varyColors val="0"/>
        <c:ser>
          <c:idx val="1"/>
          <c:order val="0"/>
          <c:tx>
            <c:v>High H 0.5K</c:v>
          </c:tx>
          <c:xVal>
            <c:numRef>
              <c:f>'test bed transients'!$D$17:$D$82</c:f>
              <c:numCache>
                <c:formatCode>0.00000</c:formatCode>
                <c:ptCount val="66"/>
                <c:pt idx="0">
                  <c:v>1.3888888888888888E-7</c:v>
                </c:pt>
                <c:pt idx="1">
                  <c:v>2.7777777777777776E-7</c:v>
                </c:pt>
                <c:pt idx="2">
                  <c:v>1.6694166666666668E-4</c:v>
                </c:pt>
                <c:pt idx="3">
                  <c:v>3.3361111111111113E-4</c:v>
                </c:pt>
                <c:pt idx="4">
                  <c:v>8.3361111111111103E-4</c:v>
                </c:pt>
                <c:pt idx="5" formatCode="0.0000">
                  <c:v>1.3891388888888888E-3</c:v>
                </c:pt>
                <c:pt idx="6" formatCode="0.0000">
                  <c:v>1.9446944444444444E-3</c:v>
                </c:pt>
                <c:pt idx="7" formatCode="0.0000">
                  <c:v>2.5002222222222223E-3</c:v>
                </c:pt>
                <c:pt idx="8" formatCode="0.0000">
                  <c:v>3.0558333333333331E-3</c:v>
                </c:pt>
                <c:pt idx="9" formatCode="0.0000">
                  <c:v>3.6113888888888888E-3</c:v>
                </c:pt>
                <c:pt idx="10" formatCode="0.0000">
                  <c:v>4.1669444444444445E-3</c:v>
                </c:pt>
                <c:pt idx="11" formatCode="0.0000">
                  <c:v>4.7225000000000001E-3</c:v>
                </c:pt>
                <c:pt idx="12" formatCode="0.0000">
                  <c:v>5.2780555555555558E-3</c:v>
                </c:pt>
                <c:pt idx="13" formatCode="0.0000">
                  <c:v>5.8336111111111115E-3</c:v>
                </c:pt>
                <c:pt idx="14" formatCode="0.0000">
                  <c:v>6.3891666666666671E-3</c:v>
                </c:pt>
                <c:pt idx="15" formatCode="0.0000">
                  <c:v>6.9447222222222228E-3</c:v>
                </c:pt>
                <c:pt idx="16" formatCode="0.0000">
                  <c:v>7.5002777777777785E-3</c:v>
                </c:pt>
                <c:pt idx="17" formatCode="0.0000">
                  <c:v>8.0558333333333332E-3</c:v>
                </c:pt>
                <c:pt idx="18" formatCode="0.0000">
                  <c:v>8.611111111111111E-3</c:v>
                </c:pt>
                <c:pt idx="19" formatCode="0.0000">
                  <c:v>9.1666666666666667E-3</c:v>
                </c:pt>
                <c:pt idx="20" formatCode="0.000">
                  <c:v>9.7222222222222224E-3</c:v>
                </c:pt>
                <c:pt idx="21" formatCode="0.000">
                  <c:v>1.0277777777777778E-2</c:v>
                </c:pt>
                <c:pt idx="22" formatCode="0.000">
                  <c:v>1.0833333333333334E-2</c:v>
                </c:pt>
                <c:pt idx="23" formatCode="0.000">
                  <c:v>1.1388888888888889E-2</c:v>
                </c:pt>
                <c:pt idx="24" formatCode="0.000">
                  <c:v>1.1944444444444445E-2</c:v>
                </c:pt>
                <c:pt idx="25" formatCode="0.000">
                  <c:v>1.2500000000000001E-2</c:v>
                </c:pt>
                <c:pt idx="26" formatCode="0.000">
                  <c:v>1.3055555555555556E-2</c:v>
                </c:pt>
                <c:pt idx="27" formatCode="0.000">
                  <c:v>1.361111111111111E-2</c:v>
                </c:pt>
                <c:pt idx="28" formatCode="0.000">
                  <c:v>1.4166666666666666E-2</c:v>
                </c:pt>
                <c:pt idx="29" formatCode="0.000">
                  <c:v>1.4722222222222222E-2</c:v>
                </c:pt>
                <c:pt idx="30" formatCode="0.000">
                  <c:v>1.5277777777777777E-2</c:v>
                </c:pt>
                <c:pt idx="31" formatCode="0.000">
                  <c:v>1.5833333333333335E-2</c:v>
                </c:pt>
                <c:pt idx="32" formatCode="0.000">
                  <c:v>1.638888888888889E-2</c:v>
                </c:pt>
                <c:pt idx="33" formatCode="0.000">
                  <c:v>1.6666666666666666E-2</c:v>
                </c:pt>
                <c:pt idx="34" formatCode="0.000">
                  <c:v>2.6500000000000003E-2</c:v>
                </c:pt>
                <c:pt idx="35" formatCode="0.000">
                  <c:v>3.6333333333333336E-2</c:v>
                </c:pt>
                <c:pt idx="36" formatCode="0.000">
                  <c:v>6.2616666666666668E-2</c:v>
                </c:pt>
                <c:pt idx="37" formatCode="0.000">
                  <c:v>9.1888888888888895E-2</c:v>
                </c:pt>
                <c:pt idx="38" formatCode="0.00">
                  <c:v>0.12419166666666666</c:v>
                </c:pt>
                <c:pt idx="39" formatCode="0.00">
                  <c:v>0.15696944444444447</c:v>
                </c:pt>
                <c:pt idx="40" formatCode="0.00">
                  <c:v>0.18974722222222223</c:v>
                </c:pt>
                <c:pt idx="41" formatCode="0.00">
                  <c:v>0.222525</c:v>
                </c:pt>
                <c:pt idx="42" formatCode="0.00">
                  <c:v>0.25530277777777777</c:v>
                </c:pt>
                <c:pt idx="43" formatCode="0.00">
                  <c:v>0.2880833333333333</c:v>
                </c:pt>
                <c:pt idx="44" formatCode="0.00">
                  <c:v>0.3208611111111111</c:v>
                </c:pt>
                <c:pt idx="45" formatCode="0.00">
                  <c:v>0.35363888888888884</c:v>
                </c:pt>
                <c:pt idx="46" formatCode="0.00">
                  <c:v>0.38641666666666663</c:v>
                </c:pt>
                <c:pt idx="47" formatCode="0.00">
                  <c:v>0.41919444444444443</c:v>
                </c:pt>
                <c:pt idx="48" formatCode="0.00">
                  <c:v>0.45197222222222222</c:v>
                </c:pt>
                <c:pt idx="49" formatCode="0.00">
                  <c:v>0.48474999999999996</c:v>
                </c:pt>
                <c:pt idx="50" formatCode="0.00">
                  <c:v>0.5175277777777777</c:v>
                </c:pt>
                <c:pt idx="51" formatCode="0.00">
                  <c:v>0.55030555555555549</c:v>
                </c:pt>
                <c:pt idx="52" formatCode="0.00">
                  <c:v>0.58308333333333329</c:v>
                </c:pt>
                <c:pt idx="53" formatCode="0.00">
                  <c:v>0.61586111111111108</c:v>
                </c:pt>
                <c:pt idx="54" formatCode="0.00">
                  <c:v>0.64863888888888888</c:v>
                </c:pt>
                <c:pt idx="55" formatCode="0.00">
                  <c:v>0.68141666666666667</c:v>
                </c:pt>
                <c:pt idx="56" formatCode="0.00">
                  <c:v>0.71419444444444447</c:v>
                </c:pt>
                <c:pt idx="57" formatCode="0.00">
                  <c:v>0.74697222222222215</c:v>
                </c:pt>
                <c:pt idx="58" formatCode="0.00">
                  <c:v>0.77974999999999994</c:v>
                </c:pt>
                <c:pt idx="59" formatCode="0.00">
                  <c:v>0.81252777777777774</c:v>
                </c:pt>
                <c:pt idx="60" formatCode="0.00">
                  <c:v>0.84530555555555553</c:v>
                </c:pt>
                <c:pt idx="61" formatCode="0.00">
                  <c:v>0.87808333333333333</c:v>
                </c:pt>
                <c:pt idx="62" formatCode="0.00">
                  <c:v>0.91086111111111112</c:v>
                </c:pt>
                <c:pt idx="63" formatCode="0.00">
                  <c:v>0.94363888888888892</c:v>
                </c:pt>
                <c:pt idx="64" formatCode="0.00">
                  <c:v>0.9764166666666666</c:v>
                </c:pt>
                <c:pt idx="65" formatCode="0.00">
                  <c:v>1</c:v>
                </c:pt>
              </c:numCache>
            </c:numRef>
          </c:xVal>
          <c:yVal>
            <c:numRef>
              <c:f>'test bed transients'!$G$17:$G$82</c:f>
              <c:numCache>
                <c:formatCode>General</c:formatCode>
                <c:ptCount val="66"/>
                <c:pt idx="4" formatCode="0.000">
                  <c:v>5.4666975607701061E-3</c:v>
                </c:pt>
                <c:pt idx="5" formatCode="0.000">
                  <c:v>7.3539113898342633E-3</c:v>
                </c:pt>
                <c:pt idx="6" formatCode="0.000">
                  <c:v>9.1421169986833466E-3</c:v>
                </c:pt>
                <c:pt idx="7" formatCode="0.000">
                  <c:v>1.0918717762788851E-2</c:v>
                </c:pt>
                <c:pt idx="8" formatCode="0.000">
                  <c:v>1.269610994529421E-2</c:v>
                </c:pt>
                <c:pt idx="9" formatCode="0.000">
                  <c:v>1.4474472714337541E-2</c:v>
                </c:pt>
                <c:pt idx="10" formatCode="0.000">
                  <c:v>1.6251929982825323E-2</c:v>
                </c:pt>
                <c:pt idx="11" formatCode="0.000">
                  <c:v>1.8026633184948446E-2</c:v>
                </c:pt>
                <c:pt idx="12" formatCode="0.000">
                  <c:v>1.9796922617471988E-2</c:v>
                </c:pt>
                <c:pt idx="13" formatCode="0.000">
                  <c:v>2.1561708365790973E-2</c:v>
                </c:pt>
                <c:pt idx="14" formatCode="0.000">
                  <c:v>2.3320187551467416E-2</c:v>
                </c:pt>
                <c:pt idx="15" formatCode="0.000">
                  <c:v>2.5071658968337938E-2</c:v>
                </c:pt>
                <c:pt idx="16" formatCode="0.000">
                  <c:v>2.6815697844276388E-2</c:v>
                </c:pt>
                <c:pt idx="17" formatCode="0.000">
                  <c:v>2.8551973666556346E-2</c:v>
                </c:pt>
                <c:pt idx="18" formatCode="0.000">
                  <c:v>3.0280476642341899E-2</c:v>
                </c:pt>
                <c:pt idx="19" formatCode="0.000">
                  <c:v>3.2000902930961424E-2</c:v>
                </c:pt>
                <c:pt idx="20" formatCode="0.000">
                  <c:v>3.3713450950387809E-2</c:v>
                </c:pt>
                <c:pt idx="21" formatCode="0.000">
                  <c:v>3.5418119336370575E-2</c:v>
                </c:pt>
                <c:pt idx="22" formatCode="0.000">
                  <c:v>3.7115245376145974E-2</c:v>
                </c:pt>
                <c:pt idx="23" formatCode="0.000">
                  <c:v>3.8804495170974486E-2</c:v>
                </c:pt>
                <c:pt idx="24" formatCode="0.000">
                  <c:v>4.048679531095617E-2</c:v>
                </c:pt>
                <c:pt idx="25" formatCode="0.000">
                  <c:v>4.2161784881944483E-2</c:v>
                </c:pt>
                <c:pt idx="26" formatCode="0.000">
                  <c:v>4.3830027870905196E-2</c:v>
                </c:pt>
                <c:pt idx="27" formatCode="0.000">
                  <c:v>4.5492007540004063E-2</c:v>
                </c:pt>
                <c:pt idx="28" formatCode="0.000">
                  <c:v>4.7147291036881311E-2</c:v>
                </c:pt>
                <c:pt idx="29" formatCode="0.000">
                  <c:v>4.8796834309577618E-2</c:v>
                </c:pt>
                <c:pt idx="30" formatCode="0.000">
                  <c:v>5.0440678994554088E-2</c:v>
                </c:pt>
                <c:pt idx="31" formatCode="0.000">
                  <c:v>5.2078795573028573E-2</c:v>
                </c:pt>
                <c:pt idx="32" formatCode="0.000">
                  <c:v>5.3711699663267498E-2</c:v>
                </c:pt>
                <c:pt idx="33" formatCode="0.000">
                  <c:v>5.4516195915443842E-2</c:v>
                </c:pt>
                <c:pt idx="34" formatCode="0.000">
                  <c:v>8.7592156536594926E-2</c:v>
                </c:pt>
                <c:pt idx="35" formatCode="0.000">
                  <c:v>0.11594533358347883</c:v>
                </c:pt>
                <c:pt idx="36" formatCode="0.000">
                  <c:v>0.18451205194931877</c:v>
                </c:pt>
                <c:pt idx="37" formatCode="0.000">
                  <c:v>0.24565924654853347</c:v>
                </c:pt>
                <c:pt idx="38" formatCode="0.000">
                  <c:v>0.30012372440142132</c:v>
                </c:pt>
                <c:pt idx="39" formatCode="0.000">
                  <c:v>0.34400652849941088</c:v>
                </c:pt>
                <c:pt idx="40" formatCode="0.000">
                  <c:v>0.37818478790368032</c:v>
                </c:pt>
                <c:pt idx="41" formatCode="0.000">
                  <c:v>0.40427941204434392</c:v>
                </c:pt>
                <c:pt idx="42" formatCode="0.000">
                  <c:v>0.42385716455311717</c:v>
                </c:pt>
                <c:pt idx="43" formatCode="0.000">
                  <c:v>0.43833964340952863</c:v>
                </c:pt>
                <c:pt idx="44" formatCode="0.000">
                  <c:v>0.44893324222234876</c:v>
                </c:pt>
                <c:pt idx="45" formatCode="0.000">
                  <c:v>0.45661362600638006</c:v>
                </c:pt>
                <c:pt idx="46" formatCode="0.000">
                  <c:v>0.46214799266779999</c:v>
                </c:pt>
                <c:pt idx="47" formatCode="0.000">
                  <c:v>0.46612100252721989</c:v>
                </c:pt>
                <c:pt idx="48" formatCode="0.000">
                  <c:v>0.46895473595179943</c:v>
                </c:pt>
                <c:pt idx="49" formatCode="0.000">
                  <c:v>0.47098046670785615</c:v>
                </c:pt>
                <c:pt idx="50" formatCode="0.000">
                  <c:v>0.47241821863502836</c:v>
                </c:pt>
                <c:pt idx="51" formatCode="0.000">
                  <c:v>0.47343646009621787</c:v>
                </c:pt>
                <c:pt idx="52" formatCode="0.000">
                  <c:v>0.47416348924112617</c:v>
                </c:pt>
                <c:pt idx="53" formatCode="0.000">
                  <c:v>0.47467645464659625</c:v>
                </c:pt>
                <c:pt idx="54" formatCode="0.000">
                  <c:v>0.47504326822495674</c:v>
                </c:pt>
                <c:pt idx="55" formatCode="0.000">
                  <c:v>0.47530027102848177</c:v>
                </c:pt>
                <c:pt idx="56" formatCode="0.000">
                  <c:v>0.47548239232356654</c:v>
                </c:pt>
                <c:pt idx="57" formatCode="0.000">
                  <c:v>0.47561316582818997</c:v>
                </c:pt>
                <c:pt idx="58" formatCode="0.000">
                  <c:v>0.47570423204945306</c:v>
                </c:pt>
                <c:pt idx="59" formatCode="0.000">
                  <c:v>0.47576962215522733</c:v>
                </c:pt>
                <c:pt idx="60" formatCode="0.000">
                  <c:v>0.47581241856793688</c:v>
                </c:pt>
                <c:pt idx="61" formatCode="0.000">
                  <c:v>0.4758483280709096</c:v>
                </c:pt>
                <c:pt idx="62" formatCode="0.000">
                  <c:v>0.47586925096055088</c:v>
                </c:pt>
                <c:pt idx="63" formatCode="0.000">
                  <c:v>0.4758844676075627</c:v>
                </c:pt>
                <c:pt idx="64" formatCode="0.000">
                  <c:v>0.47589588009282158</c:v>
                </c:pt>
                <c:pt idx="65" formatCode="0.000">
                  <c:v>0.47590158633545099</c:v>
                </c:pt>
              </c:numCache>
            </c:numRef>
          </c:yVal>
          <c:smooth val="1"/>
        </c:ser>
        <c:ser>
          <c:idx val="2"/>
          <c:order val="1"/>
          <c:tx>
            <c:v>High H 2 K</c:v>
          </c:tx>
          <c:xVal>
            <c:numRef>
              <c:f>'test bed transients'!$K$17:$K$82</c:f>
              <c:numCache>
                <c:formatCode>0.00000</c:formatCode>
                <c:ptCount val="66"/>
                <c:pt idx="0">
                  <c:v>1.3888888888888888E-7</c:v>
                </c:pt>
                <c:pt idx="1">
                  <c:v>2.7777777777777776E-7</c:v>
                </c:pt>
                <c:pt idx="2">
                  <c:v>1.6694166666666668E-4</c:v>
                </c:pt>
                <c:pt idx="3">
                  <c:v>3.3361111111111113E-4</c:v>
                </c:pt>
                <c:pt idx="4">
                  <c:v>8.3361111111111103E-4</c:v>
                </c:pt>
                <c:pt idx="5" formatCode="0.0000">
                  <c:v>1.3891388888888888E-3</c:v>
                </c:pt>
                <c:pt idx="6" formatCode="0.0000">
                  <c:v>1.9446944444444444E-3</c:v>
                </c:pt>
                <c:pt idx="7" formatCode="0.0000">
                  <c:v>2.5002222222222223E-3</c:v>
                </c:pt>
                <c:pt idx="8" formatCode="0.0000">
                  <c:v>3.0558333333333331E-3</c:v>
                </c:pt>
                <c:pt idx="9" formatCode="0.0000">
                  <c:v>3.6113888888888888E-3</c:v>
                </c:pt>
                <c:pt idx="10" formatCode="0.0000">
                  <c:v>4.1669444444444445E-3</c:v>
                </c:pt>
                <c:pt idx="11" formatCode="0.0000">
                  <c:v>4.7225000000000001E-3</c:v>
                </c:pt>
                <c:pt idx="12" formatCode="0.0000">
                  <c:v>5.2780555555555558E-3</c:v>
                </c:pt>
                <c:pt idx="13" formatCode="0.0000">
                  <c:v>5.8336111111111115E-3</c:v>
                </c:pt>
                <c:pt idx="14" formatCode="0.0000">
                  <c:v>6.3891666666666671E-3</c:v>
                </c:pt>
                <c:pt idx="15" formatCode="0.0000">
                  <c:v>6.9447222222222228E-3</c:v>
                </c:pt>
                <c:pt idx="16" formatCode="0.0000">
                  <c:v>7.5002777777777785E-3</c:v>
                </c:pt>
                <c:pt idx="17" formatCode="0.0000">
                  <c:v>8.0558333333333332E-3</c:v>
                </c:pt>
                <c:pt idx="18" formatCode="0.0000">
                  <c:v>8.611111111111111E-3</c:v>
                </c:pt>
                <c:pt idx="19" formatCode="0.0000">
                  <c:v>9.1666666666666667E-3</c:v>
                </c:pt>
                <c:pt idx="20" formatCode="0.000">
                  <c:v>9.7222222222222224E-3</c:v>
                </c:pt>
                <c:pt idx="21" formatCode="0.000">
                  <c:v>1.0277777777777778E-2</c:v>
                </c:pt>
                <c:pt idx="22" formatCode="0.000">
                  <c:v>1.0833333333333334E-2</c:v>
                </c:pt>
                <c:pt idx="23" formatCode="0.000">
                  <c:v>1.1388888888888889E-2</c:v>
                </c:pt>
                <c:pt idx="24" formatCode="0.000">
                  <c:v>1.1944444444444445E-2</c:v>
                </c:pt>
                <c:pt idx="25" formatCode="0.000">
                  <c:v>1.2500000000000001E-2</c:v>
                </c:pt>
                <c:pt idx="26" formatCode="0.000">
                  <c:v>1.3055555555555556E-2</c:v>
                </c:pt>
                <c:pt idx="27" formatCode="0.000">
                  <c:v>1.361111111111111E-2</c:v>
                </c:pt>
                <c:pt idx="28" formatCode="0.000">
                  <c:v>1.4166666666666666E-2</c:v>
                </c:pt>
                <c:pt idx="29" formatCode="0.000">
                  <c:v>1.4722222222222222E-2</c:v>
                </c:pt>
                <c:pt idx="30" formatCode="0.000">
                  <c:v>1.5277777777777777E-2</c:v>
                </c:pt>
                <c:pt idx="31" formatCode="0.000">
                  <c:v>1.5833333333333335E-2</c:v>
                </c:pt>
                <c:pt idx="32" formatCode="0.000">
                  <c:v>1.638888888888889E-2</c:v>
                </c:pt>
                <c:pt idx="33" formatCode="0.000">
                  <c:v>1.6666666666666666E-2</c:v>
                </c:pt>
                <c:pt idx="34" formatCode="0.000">
                  <c:v>2.6500000000000003E-2</c:v>
                </c:pt>
                <c:pt idx="35" formatCode="0.000">
                  <c:v>3.6333333333333336E-2</c:v>
                </c:pt>
                <c:pt idx="36" formatCode="0.000">
                  <c:v>6.2227777777777778E-2</c:v>
                </c:pt>
                <c:pt idx="37" formatCode="0.000">
                  <c:v>9.0499999999999997E-2</c:v>
                </c:pt>
                <c:pt idx="38" formatCode="0.00">
                  <c:v>0.12097222222222222</c:v>
                </c:pt>
                <c:pt idx="39" formatCode="0.00">
                  <c:v>0.15324166666666666</c:v>
                </c:pt>
                <c:pt idx="40" formatCode="0.00">
                  <c:v>0.18601944444444443</c:v>
                </c:pt>
                <c:pt idx="41" formatCode="0.00">
                  <c:v>0.2187972222222222</c:v>
                </c:pt>
                <c:pt idx="42" formatCode="0.00">
                  <c:v>0.25157499999999999</c:v>
                </c:pt>
                <c:pt idx="43" formatCode="0.00">
                  <c:v>0.28436111111111112</c:v>
                </c:pt>
                <c:pt idx="44" formatCode="0.00">
                  <c:v>0.31713888888888891</c:v>
                </c:pt>
                <c:pt idx="45" formatCode="0.00">
                  <c:v>0.34991666666666665</c:v>
                </c:pt>
                <c:pt idx="46" formatCode="0.00">
                  <c:v>0.38269444444444445</c:v>
                </c:pt>
                <c:pt idx="47" formatCode="0.00">
                  <c:v>0.41547222222222224</c:v>
                </c:pt>
                <c:pt idx="48" formatCode="0.00">
                  <c:v>0.44825000000000004</c:v>
                </c:pt>
                <c:pt idx="49" formatCode="0.00">
                  <c:v>0.48102777777777778</c:v>
                </c:pt>
                <c:pt idx="50" formatCode="0.00">
                  <c:v>0.51380555555555552</c:v>
                </c:pt>
                <c:pt idx="51" formatCode="0.00">
                  <c:v>0.54658333333333331</c:v>
                </c:pt>
                <c:pt idx="52" formatCode="0.00">
                  <c:v>0.5793611111111111</c:v>
                </c:pt>
                <c:pt idx="53" formatCode="0.00">
                  <c:v>0.61213888888888879</c:v>
                </c:pt>
                <c:pt idx="54" formatCode="0.00">
                  <c:v>0.64491666666666658</c:v>
                </c:pt>
                <c:pt idx="55" formatCode="0.00">
                  <c:v>0.67769444444444438</c:v>
                </c:pt>
                <c:pt idx="56" formatCode="0.00">
                  <c:v>0.71047222222222217</c:v>
                </c:pt>
                <c:pt idx="57" formatCode="0.00">
                  <c:v>0.74324999999999997</c:v>
                </c:pt>
                <c:pt idx="58" formatCode="0.00">
                  <c:v>0.77602777777777776</c:v>
                </c:pt>
                <c:pt idx="59" formatCode="0.00">
                  <c:v>0.80880555555555556</c:v>
                </c:pt>
                <c:pt idx="60" formatCode="0.00">
                  <c:v>0.84158333333333324</c:v>
                </c:pt>
                <c:pt idx="61" formatCode="0.00">
                  <c:v>0.87436111111111103</c:v>
                </c:pt>
                <c:pt idx="62" formatCode="0.00">
                  <c:v>0.90713888888888883</c:v>
                </c:pt>
                <c:pt idx="63" formatCode="0.00">
                  <c:v>0.93991666666666662</c:v>
                </c:pt>
                <c:pt idx="64" formatCode="0.00">
                  <c:v>0.97269444444444442</c:v>
                </c:pt>
                <c:pt idx="65" formatCode="0.00">
                  <c:v>1</c:v>
                </c:pt>
              </c:numCache>
            </c:numRef>
          </c:xVal>
          <c:yVal>
            <c:numRef>
              <c:f>'test bed transients'!$N$17:$N$82</c:f>
              <c:numCache>
                <c:formatCode>General</c:formatCode>
                <c:ptCount val="66"/>
                <c:pt idx="4" formatCode="0.000">
                  <c:v>5.4552719716001756E-3</c:v>
                </c:pt>
                <c:pt idx="5" formatCode="0.000">
                  <c:v>7.3334222103719508E-3</c:v>
                </c:pt>
                <c:pt idx="6" formatCode="0.000">
                  <c:v>9.111073828466475E-3</c:v>
                </c:pt>
                <c:pt idx="7" formatCode="0.000">
                  <c:v>1.0875367988461462E-2</c:v>
                </c:pt>
                <c:pt idx="8" formatCode="0.000">
                  <c:v>1.2638541839096769E-2</c:v>
                </c:pt>
                <c:pt idx="9" formatCode="0.000">
                  <c:v>1.4400883477697442E-2</c:v>
                </c:pt>
                <c:pt idx="10" formatCode="0.000">
                  <c:v>1.616049452304455E-2</c:v>
                </c:pt>
                <c:pt idx="11" formatCode="0.000">
                  <c:v>1.7915355618811839E-2</c:v>
                </c:pt>
                <c:pt idx="12" formatCode="0.000">
                  <c:v>1.96641585881841E-2</c:v>
                </c:pt>
                <c:pt idx="13" formatCode="0.000">
                  <c:v>2.1405739338381826E-2</c:v>
                </c:pt>
                <c:pt idx="14" formatCode="0.000">
                  <c:v>2.313926950334818E-2</c:v>
                </c:pt>
                <c:pt idx="15" formatCode="0.000">
                  <c:v>2.4864049182618416E-2</c:v>
                </c:pt>
                <c:pt idx="16" formatCode="0.000">
                  <c:v>2.657971934541592E-2</c:v>
                </c:pt>
                <c:pt idx="17" formatCode="0.000">
                  <c:v>2.8286112806206961E-2</c:v>
                </c:pt>
                <c:pt idx="18" formatCode="0.000">
                  <c:v>2.9982722717807424E-2</c:v>
                </c:pt>
                <c:pt idx="19" formatCode="0.000">
                  <c:v>3.1669925727714029E-2</c:v>
                </c:pt>
                <c:pt idx="20" formatCode="0.000">
                  <c:v>3.3347628330084471E-2</c:v>
                </c:pt>
                <c:pt idx="21" formatCode="0.000">
                  <c:v>3.5016095787304011E-2</c:v>
                </c:pt>
                <c:pt idx="22" formatCode="0.000">
                  <c:v>3.6675107286659646E-2</c:v>
                </c:pt>
                <c:pt idx="23" formatCode="0.000">
                  <c:v>3.8325156094916976E-2</c:v>
                </c:pt>
                <c:pt idx="24" formatCode="0.000">
                  <c:v>3.9966254749643992E-2</c:v>
                </c:pt>
                <c:pt idx="25" formatCode="0.000">
                  <c:v>4.1598972589411962E-2</c:v>
                </c:pt>
                <c:pt idx="26" formatCode="0.000">
                  <c:v>4.3223158565458303E-2</c:v>
                </c:pt>
                <c:pt idx="27" formatCode="0.000">
                  <c:v>4.4839495306933201E-2</c:v>
                </c:pt>
                <c:pt idx="28" formatCode="0.000">
                  <c:v>4.6448061636011839E-2</c:v>
                </c:pt>
                <c:pt idx="29" formatCode="0.000">
                  <c:v>4.8049154885860215E-2</c:v>
                </c:pt>
                <c:pt idx="30" formatCode="0.000">
                  <c:v>4.9643140581812212E-2</c:v>
                </c:pt>
                <c:pt idx="31" formatCode="0.000">
                  <c:v>5.1230285085504389E-2</c:v>
                </c:pt>
                <c:pt idx="32" formatCode="0.000">
                  <c:v>5.2810690653432593E-2</c:v>
                </c:pt>
                <c:pt idx="33" formatCode="0.000">
                  <c:v>5.3588914502539831E-2</c:v>
                </c:pt>
                <c:pt idx="34" formatCode="0.000">
                  <c:v>8.5016780786000043E-2</c:v>
                </c:pt>
                <c:pt idx="35" formatCode="0.000">
                  <c:v>0.11147783067068763</c:v>
                </c:pt>
                <c:pt idx="36" formatCode="0.000">
                  <c:v>0.17220425565946726</c:v>
                </c:pt>
                <c:pt idx="37" formatCode="0.000">
                  <c:v>0.22344784842301219</c:v>
                </c:pt>
                <c:pt idx="38" formatCode="0.000">
                  <c:v>0.26676689570127243</c:v>
                </c:pt>
                <c:pt idx="39" formatCode="0.000">
                  <c:v>0.30194136177987524</c:v>
                </c:pt>
                <c:pt idx="40" formatCode="0.000">
                  <c:v>0.32872436314947862</c:v>
                </c:pt>
                <c:pt idx="41" formatCode="0.000">
                  <c:v>0.3484365998847852</c:v>
                </c:pt>
                <c:pt idx="42" formatCode="0.000">
                  <c:v>0.36271758334345855</c:v>
                </c:pt>
                <c:pt idx="43" formatCode="0.000">
                  <c:v>0.3729283799280162</c:v>
                </c:pt>
                <c:pt idx="44" formatCode="0.000">
                  <c:v>0.38015241112494025</c:v>
                </c:pt>
                <c:pt idx="45" formatCode="0.000">
                  <c:v>0.38522180386991317</c:v>
                </c:pt>
                <c:pt idx="46" formatCode="0.000">
                  <c:v>0.38875965994610062</c:v>
                </c:pt>
                <c:pt idx="47" formatCode="0.000">
                  <c:v>0.3912164211803566</c:v>
                </c:pt>
                <c:pt idx="48" formatCode="0.000">
                  <c:v>0.39291675752829924</c:v>
                </c:pt>
                <c:pt idx="49" formatCode="0.000">
                  <c:v>0.39408956833391479</c:v>
                </c:pt>
                <c:pt idx="50" formatCode="0.000">
                  <c:v>0.39489735035670176</c:v>
                </c:pt>
                <c:pt idx="51" formatCode="0.000">
                  <c:v>0.39545287862119544</c:v>
                </c:pt>
                <c:pt idx="52" formatCode="0.000">
                  <c:v>0.39583589361390048</c:v>
                </c:pt>
                <c:pt idx="53" formatCode="0.000">
                  <c:v>0.39609757644591653</c:v>
                </c:pt>
                <c:pt idx="54" formatCode="0.000">
                  <c:v>0.39627757626211574</c:v>
                </c:pt>
                <c:pt idx="55" formatCode="0.000">
                  <c:v>0.3964008784726627</c:v>
                </c:pt>
                <c:pt idx="56" formatCode="0.000">
                  <c:v>0.39648532347035653</c:v>
                </c:pt>
                <c:pt idx="57" formatCode="0.000">
                  <c:v>0.39654400076112856</c:v>
                </c:pt>
                <c:pt idx="58" formatCode="0.000">
                  <c:v>0.39658285680306832</c:v>
                </c:pt>
                <c:pt idx="59" formatCode="0.000">
                  <c:v>0.39661060622578126</c:v>
                </c:pt>
                <c:pt idx="60" formatCode="0.000">
                  <c:v>0.39662844514038242</c:v>
                </c:pt>
                <c:pt idx="61" formatCode="0.000">
                  <c:v>0.39664231985173881</c:v>
                </c:pt>
                <c:pt idx="62" formatCode="0.000">
                  <c:v>0.39665024825822826</c:v>
                </c:pt>
                <c:pt idx="63" formatCode="0.000">
                  <c:v>0.39665540835176677</c:v>
                </c:pt>
                <c:pt idx="64" formatCode="0.000">
                  <c:v>0.39665937254715411</c:v>
                </c:pt>
                <c:pt idx="65" formatCode="0.000">
                  <c:v>0.39666333674254139</c:v>
                </c:pt>
              </c:numCache>
            </c:numRef>
          </c:yVal>
          <c:smooth val="1"/>
        </c:ser>
        <c:ser>
          <c:idx val="3"/>
          <c:order val="2"/>
          <c:tx>
            <c:v>Nom H 0.5 K</c:v>
          </c:tx>
          <c:xVal>
            <c:numRef>
              <c:f>'test bed transients'!$R$17:$R$82</c:f>
              <c:numCache>
                <c:formatCode>0.00000</c:formatCode>
                <c:ptCount val="66"/>
                <c:pt idx="0">
                  <c:v>1.3888888888888888E-7</c:v>
                </c:pt>
                <c:pt idx="1">
                  <c:v>2.7777777777777776E-7</c:v>
                </c:pt>
                <c:pt idx="2">
                  <c:v>1.6694166666666668E-4</c:v>
                </c:pt>
                <c:pt idx="3">
                  <c:v>3.3361111111111113E-4</c:v>
                </c:pt>
                <c:pt idx="4">
                  <c:v>8.3361111111111103E-4</c:v>
                </c:pt>
                <c:pt idx="5" formatCode="0.0000">
                  <c:v>1.3891388888888888E-3</c:v>
                </c:pt>
                <c:pt idx="6" formatCode="0.0000">
                  <c:v>1.9446944444444444E-3</c:v>
                </c:pt>
                <c:pt idx="7" formatCode="0.0000">
                  <c:v>2.5002222222222223E-3</c:v>
                </c:pt>
                <c:pt idx="8" formatCode="0.0000">
                  <c:v>3.0558333333333331E-3</c:v>
                </c:pt>
                <c:pt idx="9" formatCode="0.0000">
                  <c:v>3.6113888888888888E-3</c:v>
                </c:pt>
                <c:pt idx="10" formatCode="0.0000">
                  <c:v>4.1669444444444445E-3</c:v>
                </c:pt>
                <c:pt idx="11" formatCode="0.0000">
                  <c:v>4.7225000000000001E-3</c:v>
                </c:pt>
                <c:pt idx="12" formatCode="0.0000">
                  <c:v>5.2780555555555558E-3</c:v>
                </c:pt>
                <c:pt idx="13" formatCode="0.0000">
                  <c:v>5.8336111111111115E-3</c:v>
                </c:pt>
                <c:pt idx="14" formatCode="0.0000">
                  <c:v>6.3891666666666671E-3</c:v>
                </c:pt>
                <c:pt idx="15" formatCode="0.0000">
                  <c:v>6.9447222222222228E-3</c:v>
                </c:pt>
                <c:pt idx="16" formatCode="0.0000">
                  <c:v>7.5002777777777785E-3</c:v>
                </c:pt>
                <c:pt idx="17" formatCode="0.0000">
                  <c:v>8.0558333333333332E-3</c:v>
                </c:pt>
                <c:pt idx="18" formatCode="0.0000">
                  <c:v>8.611111111111111E-3</c:v>
                </c:pt>
                <c:pt idx="19" formatCode="0.0000">
                  <c:v>9.1666666666666667E-3</c:v>
                </c:pt>
                <c:pt idx="20" formatCode="0.000">
                  <c:v>9.7222222222222224E-3</c:v>
                </c:pt>
                <c:pt idx="21" formatCode="0.000">
                  <c:v>1.0277777777777778E-2</c:v>
                </c:pt>
                <c:pt idx="22" formatCode="0.000">
                  <c:v>1.0833333333333334E-2</c:v>
                </c:pt>
                <c:pt idx="23" formatCode="0.000">
                  <c:v>1.1388888888888889E-2</c:v>
                </c:pt>
                <c:pt idx="24" formatCode="0.000">
                  <c:v>1.1944444444444445E-2</c:v>
                </c:pt>
                <c:pt idx="25" formatCode="0.000">
                  <c:v>1.2500000000000001E-2</c:v>
                </c:pt>
                <c:pt idx="26" formatCode="0.000">
                  <c:v>1.3055555555555556E-2</c:v>
                </c:pt>
                <c:pt idx="27" formatCode="0.000">
                  <c:v>1.361111111111111E-2</c:v>
                </c:pt>
                <c:pt idx="28" formatCode="0.000">
                  <c:v>1.4166666666666666E-2</c:v>
                </c:pt>
                <c:pt idx="29" formatCode="0.000">
                  <c:v>1.4722222222222222E-2</c:v>
                </c:pt>
                <c:pt idx="30" formatCode="0.000">
                  <c:v>1.5277777777777777E-2</c:v>
                </c:pt>
                <c:pt idx="31" formatCode="0.000">
                  <c:v>1.5833333333333335E-2</c:v>
                </c:pt>
                <c:pt idx="32" formatCode="0.000">
                  <c:v>1.638888888888889E-2</c:v>
                </c:pt>
                <c:pt idx="33" formatCode="0.000">
                  <c:v>1.6666666666666666E-2</c:v>
                </c:pt>
                <c:pt idx="34" formatCode="0.000">
                  <c:v>2.6500000000000003E-2</c:v>
                </c:pt>
                <c:pt idx="35" formatCode="0.000">
                  <c:v>3.6333333333333336E-2</c:v>
                </c:pt>
                <c:pt idx="36" formatCode="0.000">
                  <c:v>6.5833333333333327E-2</c:v>
                </c:pt>
                <c:pt idx="37" formatCode="0.000">
                  <c:v>9.8611111111111108E-2</c:v>
                </c:pt>
                <c:pt idx="38" formatCode="0.00">
                  <c:v>0.13138888888888889</c:v>
                </c:pt>
                <c:pt idx="39" formatCode="0.00">
                  <c:v>0.16416666666666666</c:v>
                </c:pt>
                <c:pt idx="40" formatCode="0.00">
                  <c:v>0.19694444444444445</c:v>
                </c:pt>
                <c:pt idx="41" formatCode="0.00">
                  <c:v>0.22972222222222222</c:v>
                </c:pt>
                <c:pt idx="42" formatCode="0.00">
                  <c:v>0.26250000000000001</c:v>
                </c:pt>
                <c:pt idx="43" formatCode="0.00">
                  <c:v>0.29527777777777775</c:v>
                </c:pt>
                <c:pt idx="44" formatCode="0.00">
                  <c:v>0.32805555555555554</c:v>
                </c:pt>
                <c:pt idx="45" formatCode="0.00">
                  <c:v>0.36083333333333334</c:v>
                </c:pt>
                <c:pt idx="46" formatCode="0.00">
                  <c:v>0.39361111111111113</c:v>
                </c:pt>
                <c:pt idx="47" formatCode="0.00">
                  <c:v>0.42638888888888887</c:v>
                </c:pt>
                <c:pt idx="48" formatCode="0.00">
                  <c:v>0.45916666666666667</c:v>
                </c:pt>
                <c:pt idx="49" formatCode="0.00">
                  <c:v>0.49194444444444446</c:v>
                </c:pt>
                <c:pt idx="50" formatCode="0.00">
                  <c:v>0.5247222222222222</c:v>
                </c:pt>
                <c:pt idx="51" formatCode="0.00">
                  <c:v>0.5575</c:v>
                </c:pt>
                <c:pt idx="52" formatCode="0.00">
                  <c:v>0.59027777777777779</c:v>
                </c:pt>
                <c:pt idx="53" formatCode="0.00">
                  <c:v>0.62305555555555558</c:v>
                </c:pt>
                <c:pt idx="54" formatCode="0.00">
                  <c:v>0.65583333333333338</c:v>
                </c:pt>
                <c:pt idx="55" formatCode="0.00">
                  <c:v>0.68861111111111106</c:v>
                </c:pt>
                <c:pt idx="56" formatCode="0.00">
                  <c:v>0.72138888888888886</c:v>
                </c:pt>
                <c:pt idx="57" formatCode="0.00">
                  <c:v>0.75416666666666665</c:v>
                </c:pt>
                <c:pt idx="58" formatCode="0.00">
                  <c:v>0.78694444444444445</c:v>
                </c:pt>
                <c:pt idx="59" formatCode="0.00">
                  <c:v>0.81972222222222224</c:v>
                </c:pt>
                <c:pt idx="60" formatCode="0.00">
                  <c:v>0.85250000000000004</c:v>
                </c:pt>
                <c:pt idx="61" formatCode="0.00">
                  <c:v>0.88527777777777783</c:v>
                </c:pt>
                <c:pt idx="62" formatCode="0.00">
                  <c:v>0.91805555555555551</c:v>
                </c:pt>
                <c:pt idx="63" formatCode="0.00">
                  <c:v>0.95083333333333331</c:v>
                </c:pt>
                <c:pt idx="64" formatCode="0.00">
                  <c:v>0.9836111111111111</c:v>
                </c:pt>
                <c:pt idx="65" formatCode="0.00">
                  <c:v>1</c:v>
                </c:pt>
              </c:numCache>
            </c:numRef>
          </c:xVal>
          <c:yVal>
            <c:numRef>
              <c:f>'test bed transients'!$U$17:$U$82</c:f>
              <c:numCache>
                <c:formatCode>General</c:formatCode>
                <c:ptCount val="66"/>
                <c:pt idx="4" formatCode="0.000">
                  <c:v>5.4658783216313374E-3</c:v>
                </c:pt>
                <c:pt idx="5" formatCode="0.000">
                  <c:v>7.3519532350132914E-3</c:v>
                </c:pt>
                <c:pt idx="6" formatCode="0.000">
                  <c:v>9.1383176634872113E-3</c:v>
                </c:pt>
                <c:pt idx="7" formatCode="0.000">
                  <c:v>1.0912257377455055E-2</c:v>
                </c:pt>
                <c:pt idx="8" formatCode="0.000">
                  <c:v>1.2685952425395846E-2</c:v>
                </c:pt>
                <c:pt idx="9" formatCode="0.000">
                  <c:v>1.4459510149919854E-2</c:v>
                </c:pt>
                <c:pt idx="10" formatCode="0.000">
                  <c:v>1.6230694887406978E-2</c:v>
                </c:pt>
                <c:pt idx="11" formatCode="0.000">
                  <c:v>1.7997745800918629E-2</c:v>
                </c:pt>
                <c:pt idx="12" formatCode="0.000">
                  <c:v>1.9758844994447085E-2</c:v>
                </c:pt>
                <c:pt idx="13" formatCode="0.000">
                  <c:v>2.151295138794115E-2</c:v>
                </c:pt>
                <c:pt idx="14" formatCode="0.000">
                  <c:v>2.3258883248730964E-2</c:v>
                </c:pt>
                <c:pt idx="15" formatCode="0.000">
                  <c:v>2.4996043169593189E-2</c:v>
                </c:pt>
                <c:pt idx="16" formatCode="0.000">
                  <c:v>2.672385642640231E-2</c:v>
                </c:pt>
                <c:pt idx="17" formatCode="0.000">
                  <c:v>2.8442186864124988E-2</c:v>
                </c:pt>
                <c:pt idx="18" formatCode="0.000">
                  <c:v>3.0150480261105603E-2</c:v>
                </c:pt>
                <c:pt idx="19" formatCode="0.000">
                  <c:v>3.1848887367640411E-2</c:v>
                </c:pt>
                <c:pt idx="20" formatCode="0.000">
                  <c:v>3.3537231060558871E-2</c:v>
                </c:pt>
                <c:pt idx="21" formatCode="0.000">
                  <c:v>3.5215616520477062E-2</c:v>
                </c:pt>
                <c:pt idx="22" formatCode="0.000">
                  <c:v>3.6884100721857514E-2</c:v>
                </c:pt>
                <c:pt idx="23" formatCode="0.000">
                  <c:v>3.854274009098449E-2</c:v>
                </c:pt>
                <c:pt idx="24" formatCode="0.000">
                  <c:v>4.0192210454625191E-2</c:v>
                </c:pt>
                <c:pt idx="25" formatCode="0.000">
                  <c:v>4.1832390351529088E-2</c:v>
                </c:pt>
                <c:pt idx="26" formatCode="0.000">
                  <c:v>4.3463295098067262E-2</c:v>
                </c:pt>
                <c:pt idx="27" formatCode="0.000">
                  <c:v>4.5085312936677203E-2</c:v>
                </c:pt>
                <c:pt idx="28" formatCode="0.000">
                  <c:v>4.6698889467702218E-2</c:v>
                </c:pt>
                <c:pt idx="29" formatCode="0.000">
                  <c:v>4.8304349444614668E-2</c:v>
                </c:pt>
                <c:pt idx="30" formatCode="0.000">
                  <c:v>4.990164061784675E-2</c:v>
                </c:pt>
                <c:pt idx="31" formatCode="0.000">
                  <c:v>5.1491468477248371E-2</c:v>
                </c:pt>
                <c:pt idx="32" formatCode="0.000">
                  <c:v>5.3073480522809482E-2</c:v>
                </c:pt>
                <c:pt idx="33" formatCode="0.000">
                  <c:v>5.3851788422453549E-2</c:v>
                </c:pt>
                <c:pt idx="34" formatCode="0.000">
                  <c:v>8.5633126803127207E-2</c:v>
                </c:pt>
                <c:pt idx="35" formatCode="0.000">
                  <c:v>0.11217801635127465</c:v>
                </c:pt>
                <c:pt idx="36" formatCode="0.000">
                  <c:v>0.18210091919044069</c:v>
                </c:pt>
                <c:pt idx="37" formatCode="0.000">
                  <c:v>0.24035301932131203</c:v>
                </c:pt>
                <c:pt idx="38" formatCode="0.000">
                  <c:v>0.28627519956704106</c:v>
                </c:pt>
                <c:pt idx="39" formatCode="0.000">
                  <c:v>0.32278900126749271</c:v>
                </c:pt>
                <c:pt idx="40" formatCode="0.000">
                  <c:v>0.35160854080569837</c:v>
                </c:pt>
                <c:pt idx="41" formatCode="0.000">
                  <c:v>0.37411084361271746</c:v>
                </c:pt>
                <c:pt idx="42" formatCode="0.000">
                  <c:v>0.39150157909847833</c:v>
                </c:pt>
                <c:pt idx="43" formatCode="0.000">
                  <c:v>0.40481071589006412</c:v>
                </c:pt>
                <c:pt idx="44" formatCode="0.000">
                  <c:v>0.41490855423553297</c:v>
                </c:pt>
                <c:pt idx="45" formatCode="0.000">
                  <c:v>0.4225062583070362</c:v>
                </c:pt>
                <c:pt idx="46" formatCode="0.000">
                  <c:v>0.4281770165799979</c:v>
                </c:pt>
                <c:pt idx="47" formatCode="0.000">
                  <c:v>0.43237180011450077</c:v>
                </c:pt>
                <c:pt idx="48" formatCode="0.000">
                  <c:v>0.43544060988605626</c:v>
                </c:pt>
                <c:pt idx="49" formatCode="0.000">
                  <c:v>0.43765923174279653</c:v>
                </c:pt>
                <c:pt idx="50" formatCode="0.000">
                  <c:v>0.43923165033662681</c:v>
                </c:pt>
                <c:pt idx="51" formatCode="0.000">
                  <c:v>0.44032210084450246</c:v>
                </c:pt>
                <c:pt idx="52" formatCode="0.000">
                  <c:v>0.44104998881403962</c:v>
                </c:pt>
                <c:pt idx="53" formatCode="0.000">
                  <c:v>0.4415024425908079</c:v>
                </c:pt>
                <c:pt idx="54" formatCode="0.000">
                  <c:v>0.44175843398583925</c:v>
                </c:pt>
                <c:pt idx="55" formatCode="0.000">
                  <c:v>0.44186625246350664</c:v>
                </c:pt>
                <c:pt idx="56" formatCode="0.000">
                  <c:v>0.44186254813326636</c:v>
                </c:pt>
                <c:pt idx="57" formatCode="0.000">
                  <c:v>0.44178007484100484</c:v>
                </c:pt>
                <c:pt idx="58" formatCode="0.000">
                  <c:v>0.44164270218455176</c:v>
                </c:pt>
                <c:pt idx="59" formatCode="0.000">
                  <c:v>0.4414661274014155</c:v>
                </c:pt>
                <c:pt idx="60" formatCode="0.000">
                  <c:v>0.4412628326354181</c:v>
                </c:pt>
                <c:pt idx="61" formatCode="0.000">
                  <c:v>0.44104492129680534</c:v>
                </c:pt>
                <c:pt idx="62" formatCode="0.000">
                  <c:v>0.44081662048922671</c:v>
                </c:pt>
                <c:pt idx="63" formatCode="0.000">
                  <c:v>0.44058508516579103</c:v>
                </c:pt>
                <c:pt idx="64" formatCode="0.000">
                  <c:v>0.44035292017646016</c:v>
                </c:pt>
                <c:pt idx="65" formatCode="0.000">
                  <c:v>0.44023596662101588</c:v>
                </c:pt>
              </c:numCache>
            </c:numRef>
          </c:yVal>
          <c:smooth val="1"/>
        </c:ser>
        <c:ser>
          <c:idx val="6"/>
          <c:order val="3"/>
          <c:tx>
            <c:v>Nom H 2 K</c:v>
          </c:tx>
          <c:xVal>
            <c:numRef>
              <c:f>'test bed transients'!$Y$17:$Y$82</c:f>
              <c:numCache>
                <c:formatCode>0.00000</c:formatCode>
                <c:ptCount val="66"/>
                <c:pt idx="0">
                  <c:v>1.3888888888888888E-7</c:v>
                </c:pt>
                <c:pt idx="1">
                  <c:v>2.7777777777777776E-7</c:v>
                </c:pt>
                <c:pt idx="2">
                  <c:v>1.6694166666666668E-4</c:v>
                </c:pt>
                <c:pt idx="3">
                  <c:v>3.3361111111111113E-4</c:v>
                </c:pt>
                <c:pt idx="4">
                  <c:v>8.3361111111111103E-4</c:v>
                </c:pt>
                <c:pt idx="5" formatCode="0.0000">
                  <c:v>1.3891388888888888E-3</c:v>
                </c:pt>
                <c:pt idx="6" formatCode="0.0000">
                  <c:v>1.9446944444444444E-3</c:v>
                </c:pt>
                <c:pt idx="7" formatCode="0.0000">
                  <c:v>2.5002222222222223E-3</c:v>
                </c:pt>
                <c:pt idx="8" formatCode="0.0000">
                  <c:v>3.0558333333333331E-3</c:v>
                </c:pt>
                <c:pt idx="9" formatCode="0.0000">
                  <c:v>3.6113888888888888E-3</c:v>
                </c:pt>
                <c:pt idx="10" formatCode="0.0000">
                  <c:v>4.1669444444444445E-3</c:v>
                </c:pt>
                <c:pt idx="11" formatCode="0.0000">
                  <c:v>4.7225000000000001E-3</c:v>
                </c:pt>
                <c:pt idx="12" formatCode="0.0000">
                  <c:v>5.2780555555555558E-3</c:v>
                </c:pt>
                <c:pt idx="13" formatCode="0.0000">
                  <c:v>5.8336111111111115E-3</c:v>
                </c:pt>
                <c:pt idx="14" formatCode="0.0000">
                  <c:v>6.3891666666666671E-3</c:v>
                </c:pt>
                <c:pt idx="15" formatCode="0.0000">
                  <c:v>6.9447222222222228E-3</c:v>
                </c:pt>
                <c:pt idx="16" formatCode="0.0000">
                  <c:v>7.5002777777777785E-3</c:v>
                </c:pt>
                <c:pt idx="17" formatCode="0.0000">
                  <c:v>8.0558333333333332E-3</c:v>
                </c:pt>
                <c:pt idx="18" formatCode="0.0000">
                  <c:v>8.611111111111111E-3</c:v>
                </c:pt>
                <c:pt idx="19" formatCode="0.0000">
                  <c:v>9.1666666666666667E-3</c:v>
                </c:pt>
                <c:pt idx="20" formatCode="0.000">
                  <c:v>9.7222222222222224E-3</c:v>
                </c:pt>
                <c:pt idx="21" formatCode="0.000">
                  <c:v>1.0277777777777778E-2</c:v>
                </c:pt>
                <c:pt idx="22" formatCode="0.000">
                  <c:v>1.0833333333333334E-2</c:v>
                </c:pt>
                <c:pt idx="23" formatCode="0.000">
                  <c:v>1.1388888888888889E-2</c:v>
                </c:pt>
                <c:pt idx="24" formatCode="0.000">
                  <c:v>1.1944444444444445E-2</c:v>
                </c:pt>
                <c:pt idx="25" formatCode="0.000">
                  <c:v>1.2500000000000001E-2</c:v>
                </c:pt>
                <c:pt idx="26" formatCode="0.000">
                  <c:v>1.3055555555555556E-2</c:v>
                </c:pt>
                <c:pt idx="27" formatCode="0.000">
                  <c:v>1.361111111111111E-2</c:v>
                </c:pt>
                <c:pt idx="28" formatCode="0.000">
                  <c:v>1.4166666666666666E-2</c:v>
                </c:pt>
                <c:pt idx="29" formatCode="0.000">
                  <c:v>1.4722222222222222E-2</c:v>
                </c:pt>
                <c:pt idx="30" formatCode="0.000">
                  <c:v>1.5277777777777777E-2</c:v>
                </c:pt>
                <c:pt idx="31" formatCode="0.000">
                  <c:v>1.5833333333333335E-2</c:v>
                </c:pt>
                <c:pt idx="32" formatCode="0.000">
                  <c:v>1.638888888888889E-2</c:v>
                </c:pt>
                <c:pt idx="33" formatCode="0.000">
                  <c:v>1.6666666666666666E-2</c:v>
                </c:pt>
                <c:pt idx="34" formatCode="0.000">
                  <c:v>2.6500000000000003E-2</c:v>
                </c:pt>
                <c:pt idx="35" formatCode="0.000">
                  <c:v>3.6333333333333336E-2</c:v>
                </c:pt>
                <c:pt idx="36" formatCode="0.000">
                  <c:v>6.5833333333333327E-2</c:v>
                </c:pt>
                <c:pt idx="37" formatCode="0.000">
                  <c:v>9.8611111111111108E-2</c:v>
                </c:pt>
                <c:pt idx="38" formatCode="0.00">
                  <c:v>0.13138888888888889</c:v>
                </c:pt>
                <c:pt idx="39" formatCode="0.00">
                  <c:v>0.16416666666666666</c:v>
                </c:pt>
                <c:pt idx="40" formatCode="0.00">
                  <c:v>0.19694444444444445</c:v>
                </c:pt>
                <c:pt idx="41" formatCode="0.00">
                  <c:v>0.22972222222222222</c:v>
                </c:pt>
                <c:pt idx="42" formatCode="0.00">
                  <c:v>0.26250000000000001</c:v>
                </c:pt>
                <c:pt idx="43" formatCode="0.00">
                  <c:v>0.29527777777777775</c:v>
                </c:pt>
                <c:pt idx="44" formatCode="0.00">
                  <c:v>0.32805555555555554</c:v>
                </c:pt>
                <c:pt idx="45" formatCode="0.00">
                  <c:v>0.36083333333333334</c:v>
                </c:pt>
                <c:pt idx="46" formatCode="0.00">
                  <c:v>0.39361111111111113</c:v>
                </c:pt>
                <c:pt idx="47" formatCode="0.00">
                  <c:v>0.42638888888888887</c:v>
                </c:pt>
                <c:pt idx="48" formatCode="0.00">
                  <c:v>0.45916666666666667</c:v>
                </c:pt>
                <c:pt idx="49" formatCode="0.00">
                  <c:v>0.49194444444444446</c:v>
                </c:pt>
                <c:pt idx="50" formatCode="0.00">
                  <c:v>0.5247222222222222</c:v>
                </c:pt>
                <c:pt idx="51" formatCode="0.00">
                  <c:v>0.5575</c:v>
                </c:pt>
                <c:pt idx="52" formatCode="0.00">
                  <c:v>0.59027777777777779</c:v>
                </c:pt>
                <c:pt idx="53" formatCode="0.00">
                  <c:v>0.62305555555555558</c:v>
                </c:pt>
                <c:pt idx="54" formatCode="0.00">
                  <c:v>0.65583333333333338</c:v>
                </c:pt>
                <c:pt idx="55" formatCode="0.00">
                  <c:v>0.68861111111111106</c:v>
                </c:pt>
                <c:pt idx="56" formatCode="0.00">
                  <c:v>0.72138888888888886</c:v>
                </c:pt>
                <c:pt idx="57" formatCode="0.00">
                  <c:v>0.75416666666666665</c:v>
                </c:pt>
                <c:pt idx="58" formatCode="0.00">
                  <c:v>0.78694444444444445</c:v>
                </c:pt>
                <c:pt idx="59" formatCode="0.00">
                  <c:v>0.81972222222222224</c:v>
                </c:pt>
                <c:pt idx="60" formatCode="0.00">
                  <c:v>0.85250000000000004</c:v>
                </c:pt>
                <c:pt idx="61" formatCode="0.00">
                  <c:v>0.88527777777777783</c:v>
                </c:pt>
                <c:pt idx="62" formatCode="0.00">
                  <c:v>0.91805555555555551</c:v>
                </c:pt>
                <c:pt idx="63" formatCode="0.00">
                  <c:v>0.95083333333333331</c:v>
                </c:pt>
                <c:pt idx="64" formatCode="0.00">
                  <c:v>0.9836111111111111</c:v>
                </c:pt>
                <c:pt idx="65" formatCode="0.00">
                  <c:v>1</c:v>
                </c:pt>
              </c:numCache>
            </c:numRef>
          </c:xVal>
          <c:yVal>
            <c:numRef>
              <c:f>'test bed transients'!$AB$17:$AB$82</c:f>
              <c:numCache>
                <c:formatCode>General</c:formatCode>
                <c:ptCount val="66"/>
                <c:pt idx="4" formatCode="0.000">
                  <c:v>5.4544512281698137E-3</c:v>
                </c:pt>
                <c:pt idx="5" formatCode="0.000">
                  <c:v>7.3313785119648129E-3</c:v>
                </c:pt>
                <c:pt idx="6" formatCode="0.000">
                  <c:v>9.1071359913875959E-3</c:v>
                </c:pt>
                <c:pt idx="7" formatCode="0.000">
                  <c:v>1.0868636627511127E-2</c:v>
                </c:pt>
                <c:pt idx="8" formatCode="0.000">
                  <c:v>1.2627938351779019E-2</c:v>
                </c:pt>
                <c:pt idx="9" formatCode="0.000">
                  <c:v>1.4385144736936065E-2</c:v>
                </c:pt>
                <c:pt idx="10" formatCode="0.000">
                  <c:v>1.6138223004627718E-2</c:v>
                </c:pt>
                <c:pt idx="11" formatCode="0.000">
                  <c:v>1.788517257063452E-2</c:v>
                </c:pt>
                <c:pt idx="12" formatCode="0.000">
                  <c:v>1.9624367427084496E-2</c:v>
                </c:pt>
                <c:pt idx="13" formatCode="0.000">
                  <c:v>2.135461499088032E-2</c:v>
                </c:pt>
                <c:pt idx="14" formatCode="0.000">
                  <c:v>2.3075009771524001E-2</c:v>
                </c:pt>
                <c:pt idx="15" formatCode="0.000">
                  <c:v>2.4784840770659584E-2</c:v>
                </c:pt>
                <c:pt idx="16" formatCode="0.000">
                  <c:v>2.6483520558427825E-2</c:v>
                </c:pt>
                <c:pt idx="17" formatCode="0.000">
                  <c:v>2.8170920705224593E-2</c:v>
                </c:pt>
                <c:pt idx="18" formatCode="0.000">
                  <c:v>2.9846545805093494E-2</c:v>
                </c:pt>
                <c:pt idx="19" formatCode="0.000">
                  <c:v>3.1510791366906474E-2</c:v>
                </c:pt>
                <c:pt idx="20" formatCode="0.000">
                  <c:v>3.3163338714205501E-2</c:v>
                </c:pt>
                <c:pt idx="21" formatCode="0.000">
                  <c:v>3.4803992634622277E-2</c:v>
                </c:pt>
                <c:pt idx="22" formatCode="0.000">
                  <c:v>3.643352146888619E-2</c:v>
                </c:pt>
                <c:pt idx="23" formatCode="0.000">
                  <c:v>3.8051607226832117E-2</c:v>
                </c:pt>
                <c:pt idx="24" formatCode="0.000">
                  <c:v>3.9658502205203845E-2</c:v>
                </c:pt>
                <c:pt idx="25" formatCode="0.000">
                  <c:v>4.1254482537290527E-2</c:v>
                </c:pt>
                <c:pt idx="26" formatCode="0.000">
                  <c:v>4.2840215632699366E-2</c:v>
                </c:pt>
                <c:pt idx="27" formatCode="0.000">
                  <c:v>4.4415469255663434E-2</c:v>
                </c:pt>
                <c:pt idx="28" formatCode="0.000">
                  <c:v>4.5980595634017657E-2</c:v>
                </c:pt>
                <c:pt idx="29" formatCode="0.000">
                  <c:v>4.7535772603568192E-2</c:v>
                </c:pt>
                <c:pt idx="30" formatCode="0.000">
                  <c:v>4.9081672116162149E-2</c:v>
                </c:pt>
                <c:pt idx="31" formatCode="0.000">
                  <c:v>5.0618458232180516E-2</c:v>
                </c:pt>
                <c:pt idx="32" formatCode="0.000">
                  <c:v>5.2146206744179621E-2</c:v>
                </c:pt>
                <c:pt idx="33" formatCode="0.000">
                  <c:v>5.2897143323983549E-2</c:v>
                </c:pt>
                <c:pt idx="34" formatCode="0.000">
                  <c:v>8.2958930217299609E-2</c:v>
                </c:pt>
                <c:pt idx="35" formatCode="0.000">
                  <c:v>0.10757287665657671</c:v>
                </c:pt>
                <c:pt idx="36" formatCode="0.000">
                  <c:v>0.16942882291369304</c:v>
                </c:pt>
                <c:pt idx="37" formatCode="0.000">
                  <c:v>0.21851732546096572</c:v>
                </c:pt>
                <c:pt idx="38" formatCode="0.000">
                  <c:v>0.25555893142484193</c:v>
                </c:pt>
                <c:pt idx="39" formatCode="0.000">
                  <c:v>0.28386261921443584</c:v>
                </c:pt>
                <c:pt idx="40" formatCode="0.000">
                  <c:v>0.30538996004863644</c:v>
                </c:pt>
                <c:pt idx="41" formatCode="0.000">
                  <c:v>0.32162106773234961</c:v>
                </c:pt>
                <c:pt idx="42" formatCode="0.000">
                  <c:v>0.33375106335120946</c:v>
                </c:pt>
                <c:pt idx="43" formatCode="0.000">
                  <c:v>0.34273475801594266</c:v>
                </c:pt>
                <c:pt idx="44" formatCode="0.000">
                  <c:v>0.34932643965654714</c:v>
                </c:pt>
                <c:pt idx="45" formatCode="0.000">
                  <c:v>0.3541193291469345</c:v>
                </c:pt>
                <c:pt idx="46" formatCode="0.000">
                  <c:v>0.35756543473659813</c:v>
                </c:pt>
                <c:pt idx="47" formatCode="0.000">
                  <c:v>0.36001097148088068</c:v>
                </c:pt>
                <c:pt idx="48" formatCode="0.000">
                  <c:v>0.36171332386584049</c:v>
                </c:pt>
                <c:pt idx="49" formatCode="0.000">
                  <c:v>0.36286834210962415</c:v>
                </c:pt>
                <c:pt idx="50" formatCode="0.000">
                  <c:v>0.36362326065649941</c:v>
                </c:pt>
                <c:pt idx="51" formatCode="0.000">
                  <c:v>0.36408312629980494</c:v>
                </c:pt>
                <c:pt idx="52" formatCode="0.000">
                  <c:v>0.3643304172848349</c:v>
                </c:pt>
                <c:pt idx="53" formatCode="0.000">
                  <c:v>0.36442390891710813</c:v>
                </c:pt>
                <c:pt idx="54" formatCode="0.000">
                  <c:v>0.36440608217937903</c:v>
                </c:pt>
                <c:pt idx="55" formatCode="0.000">
                  <c:v>0.36431087448706473</c:v>
                </c:pt>
                <c:pt idx="56" formatCode="0.000">
                  <c:v>0.36416042519017405</c:v>
                </c:pt>
                <c:pt idx="57" formatCode="0.000">
                  <c:v>0.36397431623097432</c:v>
                </c:pt>
                <c:pt idx="58" formatCode="0.000">
                  <c:v>0.3637644826416061</c:v>
                </c:pt>
                <c:pt idx="59" formatCode="0.000">
                  <c:v>0.3635412527912194</c:v>
                </c:pt>
                <c:pt idx="60" formatCode="0.000">
                  <c:v>0.36330999664466285</c:v>
                </c:pt>
                <c:pt idx="61" formatCode="0.000">
                  <c:v>0.363077716272378</c:v>
                </c:pt>
                <c:pt idx="62" formatCode="0.000">
                  <c:v>0.36284591049557746</c:v>
                </c:pt>
                <c:pt idx="63" formatCode="0.000">
                  <c:v>0.36261878918491874</c:v>
                </c:pt>
                <c:pt idx="64" formatCode="0.000">
                  <c:v>0.36239787263468032</c:v>
                </c:pt>
                <c:pt idx="65" formatCode="0.000">
                  <c:v>0.36228877773592505</c:v>
                </c:pt>
              </c:numCache>
            </c:numRef>
          </c:yVal>
          <c:smooth val="1"/>
        </c:ser>
        <c:dLbls>
          <c:showLegendKey val="0"/>
          <c:showVal val="0"/>
          <c:showCatName val="0"/>
          <c:showSerName val="0"/>
          <c:showPercent val="0"/>
          <c:showBubbleSize val="0"/>
        </c:dLbls>
        <c:axId val="102448128"/>
        <c:axId val="102458496"/>
      </c:scatterChart>
      <c:valAx>
        <c:axId val="102448128"/>
        <c:scaling>
          <c:orientation val="minMax"/>
          <c:max val="1"/>
          <c:min val="0"/>
        </c:scaling>
        <c:delete val="0"/>
        <c:axPos val="b"/>
        <c:title>
          <c:tx>
            <c:rich>
              <a:bodyPr/>
              <a:lstStyle/>
              <a:p>
                <a:pPr>
                  <a:defRPr/>
                </a:pPr>
                <a:r>
                  <a:rPr lang="en-US"/>
                  <a:t>time, hours</a:t>
                </a:r>
              </a:p>
            </c:rich>
          </c:tx>
          <c:layout/>
          <c:overlay val="0"/>
        </c:title>
        <c:numFmt formatCode="0.0" sourceLinked="0"/>
        <c:majorTickMark val="none"/>
        <c:minorTickMark val="none"/>
        <c:tickLblPos val="nextTo"/>
        <c:crossAx val="102458496"/>
        <c:crosses val="autoZero"/>
        <c:crossBetween val="midCat"/>
      </c:valAx>
      <c:valAx>
        <c:axId val="102458496"/>
        <c:scaling>
          <c:orientation val="minMax"/>
          <c:min val="0"/>
        </c:scaling>
        <c:delete val="0"/>
        <c:axPos val="l"/>
        <c:majorGridlines/>
        <c:title>
          <c:tx>
            <c:rich>
              <a:bodyPr/>
              <a:lstStyle/>
              <a:p>
                <a:pPr>
                  <a:defRPr/>
                </a:pPr>
                <a:r>
                  <a:rPr lang="en-US"/>
                  <a:t>Argon to G10 gradient ratio</a:t>
                </a:r>
              </a:p>
            </c:rich>
          </c:tx>
          <c:layout/>
          <c:overlay val="0"/>
        </c:title>
        <c:numFmt formatCode="0.0" sourceLinked="0"/>
        <c:majorTickMark val="none"/>
        <c:minorTickMark val="none"/>
        <c:tickLblPos val="nextTo"/>
        <c:crossAx val="102448128"/>
        <c:crosses val="autoZero"/>
        <c:crossBetween val="midCat"/>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Test Bed Transient Response,</a:t>
            </a:r>
            <a:r>
              <a:rPr lang="en-US" baseline="0" dirty="0"/>
              <a:t> Argon Layer </a:t>
            </a:r>
            <a:r>
              <a:rPr lang="en-US" baseline="0" dirty="0" smtClean="0"/>
              <a:t>Temperature on the G10 side</a:t>
            </a:r>
            <a:endParaRPr lang="en-US" dirty="0"/>
          </a:p>
        </c:rich>
      </c:tx>
      <c:layout>
        <c:manualLayout>
          <c:xMode val="edge"/>
          <c:yMode val="edge"/>
          <c:x val="0.16224551770184678"/>
          <c:y val="1.8343816270647267E-2"/>
        </c:manualLayout>
      </c:layout>
      <c:overlay val="0"/>
    </c:title>
    <c:autoTitleDeleted val="0"/>
    <c:plotArea>
      <c:layout/>
      <c:scatterChart>
        <c:scatterStyle val="smoothMarker"/>
        <c:varyColors val="0"/>
        <c:ser>
          <c:idx val="1"/>
          <c:order val="0"/>
          <c:tx>
            <c:v>High H 0.5K</c:v>
          </c:tx>
          <c:xVal>
            <c:numRef>
              <c:f>'test bed transients'!$D$17:$D$82</c:f>
              <c:numCache>
                <c:formatCode>0.00000</c:formatCode>
                <c:ptCount val="66"/>
                <c:pt idx="0">
                  <c:v>1.3888888888888888E-7</c:v>
                </c:pt>
                <c:pt idx="1">
                  <c:v>2.7777777777777776E-7</c:v>
                </c:pt>
                <c:pt idx="2">
                  <c:v>1.6694166666666668E-4</c:v>
                </c:pt>
                <c:pt idx="3">
                  <c:v>3.3361111111111113E-4</c:v>
                </c:pt>
                <c:pt idx="4">
                  <c:v>8.3361111111111103E-4</c:v>
                </c:pt>
                <c:pt idx="5" formatCode="0.0000">
                  <c:v>1.3891388888888888E-3</c:v>
                </c:pt>
                <c:pt idx="6" formatCode="0.0000">
                  <c:v>1.9446944444444444E-3</c:v>
                </c:pt>
                <c:pt idx="7" formatCode="0.0000">
                  <c:v>2.5002222222222223E-3</c:v>
                </c:pt>
                <c:pt idx="8" formatCode="0.0000">
                  <c:v>3.0558333333333331E-3</c:v>
                </c:pt>
                <c:pt idx="9" formatCode="0.0000">
                  <c:v>3.6113888888888888E-3</c:v>
                </c:pt>
                <c:pt idx="10" formatCode="0.0000">
                  <c:v>4.1669444444444445E-3</c:v>
                </c:pt>
                <c:pt idx="11" formatCode="0.0000">
                  <c:v>4.7225000000000001E-3</c:v>
                </c:pt>
                <c:pt idx="12" formatCode="0.0000">
                  <c:v>5.2780555555555558E-3</c:v>
                </c:pt>
                <c:pt idx="13" formatCode="0.0000">
                  <c:v>5.8336111111111115E-3</c:v>
                </c:pt>
                <c:pt idx="14" formatCode="0.0000">
                  <c:v>6.3891666666666671E-3</c:v>
                </c:pt>
                <c:pt idx="15" formatCode="0.0000">
                  <c:v>6.9447222222222228E-3</c:v>
                </c:pt>
                <c:pt idx="16" formatCode="0.0000">
                  <c:v>7.5002777777777785E-3</c:v>
                </c:pt>
                <c:pt idx="17" formatCode="0.0000">
                  <c:v>8.0558333333333332E-3</c:v>
                </c:pt>
                <c:pt idx="18" formatCode="0.0000">
                  <c:v>8.611111111111111E-3</c:v>
                </c:pt>
                <c:pt idx="19" formatCode="0.0000">
                  <c:v>9.1666666666666667E-3</c:v>
                </c:pt>
                <c:pt idx="20" formatCode="0.000">
                  <c:v>9.7222222222222224E-3</c:v>
                </c:pt>
                <c:pt idx="21" formatCode="0.000">
                  <c:v>1.0277777777777778E-2</c:v>
                </c:pt>
                <c:pt idx="22" formatCode="0.000">
                  <c:v>1.0833333333333334E-2</c:v>
                </c:pt>
                <c:pt idx="23" formatCode="0.000">
                  <c:v>1.1388888888888889E-2</c:v>
                </c:pt>
                <c:pt idx="24" formatCode="0.000">
                  <c:v>1.1944444444444445E-2</c:v>
                </c:pt>
                <c:pt idx="25" formatCode="0.000">
                  <c:v>1.2500000000000001E-2</c:v>
                </c:pt>
                <c:pt idx="26" formatCode="0.000">
                  <c:v>1.3055555555555556E-2</c:v>
                </c:pt>
                <c:pt idx="27" formatCode="0.000">
                  <c:v>1.361111111111111E-2</c:v>
                </c:pt>
                <c:pt idx="28" formatCode="0.000">
                  <c:v>1.4166666666666666E-2</c:v>
                </c:pt>
                <c:pt idx="29" formatCode="0.000">
                  <c:v>1.4722222222222222E-2</c:v>
                </c:pt>
                <c:pt idx="30" formatCode="0.000">
                  <c:v>1.5277777777777777E-2</c:v>
                </c:pt>
                <c:pt idx="31" formatCode="0.000">
                  <c:v>1.5833333333333335E-2</c:v>
                </c:pt>
                <c:pt idx="32" formatCode="0.000">
                  <c:v>1.638888888888889E-2</c:v>
                </c:pt>
                <c:pt idx="33" formatCode="0.000">
                  <c:v>1.6666666666666666E-2</c:v>
                </c:pt>
                <c:pt idx="34" formatCode="0.000">
                  <c:v>2.6500000000000003E-2</c:v>
                </c:pt>
                <c:pt idx="35" formatCode="0.000">
                  <c:v>3.6333333333333336E-2</c:v>
                </c:pt>
                <c:pt idx="36" formatCode="0.000">
                  <c:v>6.2616666666666668E-2</c:v>
                </c:pt>
                <c:pt idx="37" formatCode="0.000">
                  <c:v>9.1888888888888895E-2</c:v>
                </c:pt>
                <c:pt idx="38" formatCode="0.00">
                  <c:v>0.12419166666666666</c:v>
                </c:pt>
                <c:pt idx="39" formatCode="0.00">
                  <c:v>0.15696944444444447</c:v>
                </c:pt>
                <c:pt idx="40" formatCode="0.00">
                  <c:v>0.18974722222222223</c:v>
                </c:pt>
                <c:pt idx="41" formatCode="0.00">
                  <c:v>0.222525</c:v>
                </c:pt>
                <c:pt idx="42" formatCode="0.00">
                  <c:v>0.25530277777777777</c:v>
                </c:pt>
                <c:pt idx="43" formatCode="0.00">
                  <c:v>0.2880833333333333</c:v>
                </c:pt>
                <c:pt idx="44" formatCode="0.00">
                  <c:v>0.3208611111111111</c:v>
                </c:pt>
                <c:pt idx="45" formatCode="0.00">
                  <c:v>0.35363888888888884</c:v>
                </c:pt>
                <c:pt idx="46" formatCode="0.00">
                  <c:v>0.38641666666666663</c:v>
                </c:pt>
                <c:pt idx="47" formatCode="0.00">
                  <c:v>0.41919444444444443</c:v>
                </c:pt>
                <c:pt idx="48" formatCode="0.00">
                  <c:v>0.45197222222222222</c:v>
                </c:pt>
                <c:pt idx="49" formatCode="0.00">
                  <c:v>0.48474999999999996</c:v>
                </c:pt>
                <c:pt idx="50" formatCode="0.00">
                  <c:v>0.5175277777777777</c:v>
                </c:pt>
                <c:pt idx="51" formatCode="0.00">
                  <c:v>0.55030555555555549</c:v>
                </c:pt>
                <c:pt idx="52" formatCode="0.00">
                  <c:v>0.58308333333333329</c:v>
                </c:pt>
                <c:pt idx="53" formatCode="0.00">
                  <c:v>0.61586111111111108</c:v>
                </c:pt>
                <c:pt idx="54" formatCode="0.00">
                  <c:v>0.64863888888888888</c:v>
                </c:pt>
                <c:pt idx="55" formatCode="0.00">
                  <c:v>0.68141666666666667</c:v>
                </c:pt>
                <c:pt idx="56" formatCode="0.00">
                  <c:v>0.71419444444444447</c:v>
                </c:pt>
                <c:pt idx="57" formatCode="0.00">
                  <c:v>0.74697222222222215</c:v>
                </c:pt>
                <c:pt idx="58" formatCode="0.00">
                  <c:v>0.77974999999999994</c:v>
                </c:pt>
                <c:pt idx="59" formatCode="0.00">
                  <c:v>0.81252777777777774</c:v>
                </c:pt>
                <c:pt idx="60" formatCode="0.00">
                  <c:v>0.84530555555555553</c:v>
                </c:pt>
                <c:pt idx="61" formatCode="0.00">
                  <c:v>0.87808333333333333</c:v>
                </c:pt>
                <c:pt idx="62" formatCode="0.00">
                  <c:v>0.91086111111111112</c:v>
                </c:pt>
                <c:pt idx="63" formatCode="0.00">
                  <c:v>0.94363888888888892</c:v>
                </c:pt>
                <c:pt idx="64" formatCode="0.00">
                  <c:v>0.9764166666666666</c:v>
                </c:pt>
                <c:pt idx="65" formatCode="0.00">
                  <c:v>1</c:v>
                </c:pt>
              </c:numCache>
            </c:numRef>
          </c:xVal>
          <c:yVal>
            <c:numRef>
              <c:f>'test bed transients'!$H$17:$H$82</c:f>
              <c:numCache>
                <c:formatCode>0.00</c:formatCode>
                <c:ptCount val="66"/>
                <c:pt idx="0">
                  <c:v>90</c:v>
                </c:pt>
                <c:pt idx="1">
                  <c:v>90</c:v>
                </c:pt>
                <c:pt idx="2">
                  <c:v>90</c:v>
                </c:pt>
                <c:pt idx="3">
                  <c:v>90</c:v>
                </c:pt>
                <c:pt idx="4">
                  <c:v>90.000100000000003</c:v>
                </c:pt>
                <c:pt idx="5">
                  <c:v>90.000200000000007</c:v>
                </c:pt>
                <c:pt idx="6">
                  <c:v>90.000399999999999</c:v>
                </c:pt>
                <c:pt idx="7">
                  <c:v>90.000699999999995</c:v>
                </c:pt>
                <c:pt idx="8">
                  <c:v>90.001000000000005</c:v>
                </c:pt>
                <c:pt idx="9">
                  <c:v>90.001400000000004</c:v>
                </c:pt>
                <c:pt idx="10">
                  <c:v>90.001900000000006</c:v>
                </c:pt>
                <c:pt idx="11">
                  <c:v>90.002399999999994</c:v>
                </c:pt>
                <c:pt idx="12">
                  <c:v>90.002899999999997</c:v>
                </c:pt>
                <c:pt idx="13">
                  <c:v>90.003500000000003</c:v>
                </c:pt>
                <c:pt idx="14">
                  <c:v>90.004199999999997</c:v>
                </c:pt>
                <c:pt idx="15">
                  <c:v>90.004900000000006</c:v>
                </c:pt>
                <c:pt idx="16">
                  <c:v>90.005600000000001</c:v>
                </c:pt>
                <c:pt idx="17">
                  <c:v>90.006399999999999</c:v>
                </c:pt>
                <c:pt idx="18">
                  <c:v>90.007199999999997</c:v>
                </c:pt>
                <c:pt idx="19">
                  <c:v>90.008099999999999</c:v>
                </c:pt>
                <c:pt idx="20">
                  <c:v>90.009</c:v>
                </c:pt>
                <c:pt idx="21">
                  <c:v>90.01</c:v>
                </c:pt>
                <c:pt idx="22">
                  <c:v>90.010999999999996</c:v>
                </c:pt>
                <c:pt idx="23">
                  <c:v>90.012</c:v>
                </c:pt>
                <c:pt idx="24">
                  <c:v>90.013099999999994</c:v>
                </c:pt>
                <c:pt idx="25">
                  <c:v>90.014200000000002</c:v>
                </c:pt>
                <c:pt idx="26">
                  <c:v>90.015299999999996</c:v>
                </c:pt>
                <c:pt idx="27">
                  <c:v>90.016400000000004</c:v>
                </c:pt>
                <c:pt idx="28">
                  <c:v>90.017600000000002</c:v>
                </c:pt>
                <c:pt idx="29">
                  <c:v>90.018799999999999</c:v>
                </c:pt>
                <c:pt idx="30">
                  <c:v>90.020099999999999</c:v>
                </c:pt>
                <c:pt idx="31">
                  <c:v>90.021299999999997</c:v>
                </c:pt>
                <c:pt idx="32">
                  <c:v>90.022599999999997</c:v>
                </c:pt>
                <c:pt idx="33">
                  <c:v>90.023300000000006</c:v>
                </c:pt>
                <c:pt idx="34">
                  <c:v>90.051000000000002</c:v>
                </c:pt>
                <c:pt idx="35">
                  <c:v>90.081000000000003</c:v>
                </c:pt>
                <c:pt idx="36">
                  <c:v>90.160399999999996</c:v>
                </c:pt>
                <c:pt idx="37">
                  <c:v>90.237799999999993</c:v>
                </c:pt>
                <c:pt idx="38">
                  <c:v>90.306399999999996</c:v>
                </c:pt>
                <c:pt idx="39">
                  <c:v>90.36</c:v>
                </c:pt>
                <c:pt idx="40">
                  <c:v>90.400199999999998</c:v>
                </c:pt>
                <c:pt idx="41">
                  <c:v>90.4298</c:v>
                </c:pt>
                <c:pt idx="42">
                  <c:v>90.451400000000007</c:v>
                </c:pt>
                <c:pt idx="43">
                  <c:v>90.466999999999999</c:v>
                </c:pt>
                <c:pt idx="44">
                  <c:v>90.478200000000001</c:v>
                </c:pt>
                <c:pt idx="45">
                  <c:v>90.486199999999997</c:v>
                </c:pt>
                <c:pt idx="46">
                  <c:v>90.491900000000001</c:v>
                </c:pt>
                <c:pt idx="47">
                  <c:v>90.495999999999995</c:v>
                </c:pt>
                <c:pt idx="48">
                  <c:v>90.498900000000006</c:v>
                </c:pt>
                <c:pt idx="49">
                  <c:v>90.501000000000005</c:v>
                </c:pt>
                <c:pt idx="50">
                  <c:v>90.502399999999994</c:v>
                </c:pt>
                <c:pt idx="51">
                  <c:v>90.503399999999999</c:v>
                </c:pt>
                <c:pt idx="52">
                  <c:v>90.504199999999997</c:v>
                </c:pt>
                <c:pt idx="53">
                  <c:v>90.5047</c:v>
                </c:pt>
                <c:pt idx="54">
                  <c:v>90.505099999999999</c:v>
                </c:pt>
                <c:pt idx="55">
                  <c:v>90.505300000000005</c:v>
                </c:pt>
                <c:pt idx="56">
                  <c:v>90.505499999999998</c:v>
                </c:pt>
                <c:pt idx="57">
                  <c:v>90.505600000000001</c:v>
                </c:pt>
                <c:pt idx="58">
                  <c:v>90.505700000000004</c:v>
                </c:pt>
                <c:pt idx="59">
                  <c:v>90.505799999999994</c:v>
                </c:pt>
                <c:pt idx="60">
                  <c:v>90.505799999999994</c:v>
                </c:pt>
                <c:pt idx="61">
                  <c:v>90.505899999999997</c:v>
                </c:pt>
                <c:pt idx="62">
                  <c:v>90.505899999999997</c:v>
                </c:pt>
                <c:pt idx="63">
                  <c:v>90.505899999999997</c:v>
                </c:pt>
                <c:pt idx="64">
                  <c:v>90.505899999999997</c:v>
                </c:pt>
                <c:pt idx="65">
                  <c:v>90.505899999999997</c:v>
                </c:pt>
              </c:numCache>
            </c:numRef>
          </c:yVal>
          <c:smooth val="1"/>
        </c:ser>
        <c:ser>
          <c:idx val="2"/>
          <c:order val="1"/>
          <c:tx>
            <c:v>High H 2 K</c:v>
          </c:tx>
          <c:xVal>
            <c:numRef>
              <c:f>'test bed transients'!$K$17:$K$82</c:f>
              <c:numCache>
                <c:formatCode>0.00000</c:formatCode>
                <c:ptCount val="66"/>
                <c:pt idx="0">
                  <c:v>1.3888888888888888E-7</c:v>
                </c:pt>
                <c:pt idx="1">
                  <c:v>2.7777777777777776E-7</c:v>
                </c:pt>
                <c:pt idx="2">
                  <c:v>1.6694166666666668E-4</c:v>
                </c:pt>
                <c:pt idx="3">
                  <c:v>3.3361111111111113E-4</c:v>
                </c:pt>
                <c:pt idx="4">
                  <c:v>8.3361111111111103E-4</c:v>
                </c:pt>
                <c:pt idx="5" formatCode="0.0000">
                  <c:v>1.3891388888888888E-3</c:v>
                </c:pt>
                <c:pt idx="6" formatCode="0.0000">
                  <c:v>1.9446944444444444E-3</c:v>
                </c:pt>
                <c:pt idx="7" formatCode="0.0000">
                  <c:v>2.5002222222222223E-3</c:v>
                </c:pt>
                <c:pt idx="8" formatCode="0.0000">
                  <c:v>3.0558333333333331E-3</c:v>
                </c:pt>
                <c:pt idx="9" formatCode="0.0000">
                  <c:v>3.6113888888888888E-3</c:v>
                </c:pt>
                <c:pt idx="10" formatCode="0.0000">
                  <c:v>4.1669444444444445E-3</c:v>
                </c:pt>
                <c:pt idx="11" formatCode="0.0000">
                  <c:v>4.7225000000000001E-3</c:v>
                </c:pt>
                <c:pt idx="12" formatCode="0.0000">
                  <c:v>5.2780555555555558E-3</c:v>
                </c:pt>
                <c:pt idx="13" formatCode="0.0000">
                  <c:v>5.8336111111111115E-3</c:v>
                </c:pt>
                <c:pt idx="14" formatCode="0.0000">
                  <c:v>6.3891666666666671E-3</c:v>
                </c:pt>
                <c:pt idx="15" formatCode="0.0000">
                  <c:v>6.9447222222222228E-3</c:v>
                </c:pt>
                <c:pt idx="16" formatCode="0.0000">
                  <c:v>7.5002777777777785E-3</c:v>
                </c:pt>
                <c:pt idx="17" formatCode="0.0000">
                  <c:v>8.0558333333333332E-3</c:v>
                </c:pt>
                <c:pt idx="18" formatCode="0.0000">
                  <c:v>8.611111111111111E-3</c:v>
                </c:pt>
                <c:pt idx="19" formatCode="0.0000">
                  <c:v>9.1666666666666667E-3</c:v>
                </c:pt>
                <c:pt idx="20" formatCode="0.000">
                  <c:v>9.7222222222222224E-3</c:v>
                </c:pt>
                <c:pt idx="21" formatCode="0.000">
                  <c:v>1.0277777777777778E-2</c:v>
                </c:pt>
                <c:pt idx="22" formatCode="0.000">
                  <c:v>1.0833333333333334E-2</c:v>
                </c:pt>
                <c:pt idx="23" formatCode="0.000">
                  <c:v>1.1388888888888889E-2</c:v>
                </c:pt>
                <c:pt idx="24" formatCode="0.000">
                  <c:v>1.1944444444444445E-2</c:v>
                </c:pt>
                <c:pt idx="25" formatCode="0.000">
                  <c:v>1.2500000000000001E-2</c:v>
                </c:pt>
                <c:pt idx="26" formatCode="0.000">
                  <c:v>1.3055555555555556E-2</c:v>
                </c:pt>
                <c:pt idx="27" formatCode="0.000">
                  <c:v>1.361111111111111E-2</c:v>
                </c:pt>
                <c:pt idx="28" formatCode="0.000">
                  <c:v>1.4166666666666666E-2</c:v>
                </c:pt>
                <c:pt idx="29" formatCode="0.000">
                  <c:v>1.4722222222222222E-2</c:v>
                </c:pt>
                <c:pt idx="30" formatCode="0.000">
                  <c:v>1.5277777777777777E-2</c:v>
                </c:pt>
                <c:pt idx="31" formatCode="0.000">
                  <c:v>1.5833333333333335E-2</c:v>
                </c:pt>
                <c:pt idx="32" formatCode="0.000">
                  <c:v>1.638888888888889E-2</c:v>
                </c:pt>
                <c:pt idx="33" formatCode="0.000">
                  <c:v>1.6666666666666666E-2</c:v>
                </c:pt>
                <c:pt idx="34" formatCode="0.000">
                  <c:v>2.6500000000000003E-2</c:v>
                </c:pt>
                <c:pt idx="35" formatCode="0.000">
                  <c:v>3.6333333333333336E-2</c:v>
                </c:pt>
                <c:pt idx="36" formatCode="0.000">
                  <c:v>6.2227777777777778E-2</c:v>
                </c:pt>
                <c:pt idx="37" formatCode="0.000">
                  <c:v>9.0499999999999997E-2</c:v>
                </c:pt>
                <c:pt idx="38" formatCode="0.00">
                  <c:v>0.12097222222222222</c:v>
                </c:pt>
                <c:pt idx="39" formatCode="0.00">
                  <c:v>0.15324166666666666</c:v>
                </c:pt>
                <c:pt idx="40" formatCode="0.00">
                  <c:v>0.18601944444444443</c:v>
                </c:pt>
                <c:pt idx="41" formatCode="0.00">
                  <c:v>0.2187972222222222</c:v>
                </c:pt>
                <c:pt idx="42" formatCode="0.00">
                  <c:v>0.25157499999999999</c:v>
                </c:pt>
                <c:pt idx="43" formatCode="0.00">
                  <c:v>0.28436111111111112</c:v>
                </c:pt>
                <c:pt idx="44" formatCode="0.00">
                  <c:v>0.31713888888888891</c:v>
                </c:pt>
                <c:pt idx="45" formatCode="0.00">
                  <c:v>0.34991666666666665</c:v>
                </c:pt>
                <c:pt idx="46" formatCode="0.00">
                  <c:v>0.38269444444444445</c:v>
                </c:pt>
                <c:pt idx="47" formatCode="0.00">
                  <c:v>0.41547222222222224</c:v>
                </c:pt>
                <c:pt idx="48" formatCode="0.00">
                  <c:v>0.44825000000000004</c:v>
                </c:pt>
                <c:pt idx="49" formatCode="0.00">
                  <c:v>0.48102777777777778</c:v>
                </c:pt>
                <c:pt idx="50" formatCode="0.00">
                  <c:v>0.51380555555555552</c:v>
                </c:pt>
                <c:pt idx="51" formatCode="0.00">
                  <c:v>0.54658333333333331</c:v>
                </c:pt>
                <c:pt idx="52" formatCode="0.00">
                  <c:v>0.5793611111111111</c:v>
                </c:pt>
                <c:pt idx="53" formatCode="0.00">
                  <c:v>0.61213888888888879</c:v>
                </c:pt>
                <c:pt idx="54" formatCode="0.00">
                  <c:v>0.64491666666666658</c:v>
                </c:pt>
                <c:pt idx="55" formatCode="0.00">
                  <c:v>0.67769444444444438</c:v>
                </c:pt>
                <c:pt idx="56" formatCode="0.00">
                  <c:v>0.71047222222222217</c:v>
                </c:pt>
                <c:pt idx="57" formatCode="0.00">
                  <c:v>0.74324999999999997</c:v>
                </c:pt>
                <c:pt idx="58" formatCode="0.00">
                  <c:v>0.77602777777777776</c:v>
                </c:pt>
                <c:pt idx="59" formatCode="0.00">
                  <c:v>0.80880555555555556</c:v>
                </c:pt>
                <c:pt idx="60" formatCode="0.00">
                  <c:v>0.84158333333333324</c:v>
                </c:pt>
                <c:pt idx="61" formatCode="0.00">
                  <c:v>0.87436111111111103</c:v>
                </c:pt>
                <c:pt idx="62" formatCode="0.00">
                  <c:v>0.90713888888888883</c:v>
                </c:pt>
                <c:pt idx="63" formatCode="0.00">
                  <c:v>0.93991666666666662</c:v>
                </c:pt>
                <c:pt idx="64" formatCode="0.00">
                  <c:v>0.97269444444444442</c:v>
                </c:pt>
                <c:pt idx="65" formatCode="0.00">
                  <c:v>1</c:v>
                </c:pt>
              </c:numCache>
            </c:numRef>
          </c:xVal>
          <c:yVal>
            <c:numRef>
              <c:f>'test bed transients'!$O$17:$O$82</c:f>
              <c:numCache>
                <c:formatCode>0.00</c:formatCode>
                <c:ptCount val="66"/>
                <c:pt idx="0">
                  <c:v>90</c:v>
                </c:pt>
                <c:pt idx="1">
                  <c:v>90</c:v>
                </c:pt>
                <c:pt idx="2">
                  <c:v>90</c:v>
                </c:pt>
                <c:pt idx="3">
                  <c:v>90.000100000000003</c:v>
                </c:pt>
                <c:pt idx="4">
                  <c:v>90.000399999999999</c:v>
                </c:pt>
                <c:pt idx="5">
                  <c:v>90.001099999999994</c:v>
                </c:pt>
                <c:pt idx="6">
                  <c:v>90.002099999999999</c:v>
                </c:pt>
                <c:pt idx="7">
                  <c:v>90.003299999999996</c:v>
                </c:pt>
                <c:pt idx="8">
                  <c:v>90.004800000000003</c:v>
                </c:pt>
                <c:pt idx="9">
                  <c:v>90.006600000000006</c:v>
                </c:pt>
                <c:pt idx="10">
                  <c:v>90.008600000000001</c:v>
                </c:pt>
                <c:pt idx="11">
                  <c:v>90.010900000000007</c:v>
                </c:pt>
                <c:pt idx="12">
                  <c:v>90.013400000000004</c:v>
                </c:pt>
                <c:pt idx="13">
                  <c:v>90.016199999999998</c:v>
                </c:pt>
                <c:pt idx="14">
                  <c:v>90.019199999999998</c:v>
                </c:pt>
                <c:pt idx="15">
                  <c:v>90.022400000000005</c:v>
                </c:pt>
                <c:pt idx="16">
                  <c:v>90.025800000000004</c:v>
                </c:pt>
                <c:pt idx="17">
                  <c:v>90.029399999999995</c:v>
                </c:pt>
                <c:pt idx="18">
                  <c:v>90.033199999999994</c:v>
                </c:pt>
                <c:pt idx="19">
                  <c:v>90.037099999999995</c:v>
                </c:pt>
                <c:pt idx="20">
                  <c:v>90.041300000000007</c:v>
                </c:pt>
                <c:pt idx="21">
                  <c:v>90.045599999999993</c:v>
                </c:pt>
                <c:pt idx="22">
                  <c:v>90.0501</c:v>
                </c:pt>
                <c:pt idx="23">
                  <c:v>90.0548</c:v>
                </c:pt>
                <c:pt idx="24">
                  <c:v>90.059600000000003</c:v>
                </c:pt>
                <c:pt idx="25">
                  <c:v>90.064599999999999</c:v>
                </c:pt>
                <c:pt idx="26">
                  <c:v>90.069699999999997</c:v>
                </c:pt>
                <c:pt idx="27">
                  <c:v>90.0749</c:v>
                </c:pt>
                <c:pt idx="28">
                  <c:v>90.080299999999994</c:v>
                </c:pt>
                <c:pt idx="29">
                  <c:v>90.085800000000006</c:v>
                </c:pt>
                <c:pt idx="30">
                  <c:v>90.091399999999993</c:v>
                </c:pt>
                <c:pt idx="31">
                  <c:v>90.097099999999998</c:v>
                </c:pt>
                <c:pt idx="32">
                  <c:v>90.102999999999994</c:v>
                </c:pt>
                <c:pt idx="33">
                  <c:v>90.105900000000005</c:v>
                </c:pt>
                <c:pt idx="34">
                  <c:v>90.229200000000006</c:v>
                </c:pt>
                <c:pt idx="35">
                  <c:v>90.361699999999999</c:v>
                </c:pt>
                <c:pt idx="36">
                  <c:v>90.697400000000002</c:v>
                </c:pt>
                <c:pt idx="37">
                  <c:v>91.011399999999995</c:v>
                </c:pt>
                <c:pt idx="38">
                  <c:v>91.279899999999998</c:v>
                </c:pt>
                <c:pt idx="39">
                  <c:v>91.493799999999993</c:v>
                </c:pt>
                <c:pt idx="40">
                  <c:v>91.652100000000004</c:v>
                </c:pt>
                <c:pt idx="41">
                  <c:v>91.765600000000006</c:v>
                </c:pt>
                <c:pt idx="42">
                  <c:v>91.845799999999997</c:v>
                </c:pt>
                <c:pt idx="43">
                  <c:v>91.902000000000001</c:v>
                </c:pt>
                <c:pt idx="44">
                  <c:v>91.941299999999998</c:v>
                </c:pt>
                <c:pt idx="45">
                  <c:v>91.968500000000006</c:v>
                </c:pt>
                <c:pt idx="46">
                  <c:v>91.987300000000005</c:v>
                </c:pt>
                <c:pt idx="47">
                  <c:v>92.000200000000007</c:v>
                </c:pt>
                <c:pt idx="48">
                  <c:v>92.009200000000007</c:v>
                </c:pt>
                <c:pt idx="49">
                  <c:v>92.015299999999996</c:v>
                </c:pt>
                <c:pt idx="50">
                  <c:v>92.019499999999994</c:v>
                </c:pt>
                <c:pt idx="51">
                  <c:v>92.022400000000005</c:v>
                </c:pt>
                <c:pt idx="52">
                  <c:v>92.0244</c:v>
                </c:pt>
                <c:pt idx="53">
                  <c:v>92.025800000000004</c:v>
                </c:pt>
                <c:pt idx="54">
                  <c:v>92.026700000000005</c:v>
                </c:pt>
                <c:pt idx="55">
                  <c:v>92.027299999999997</c:v>
                </c:pt>
                <c:pt idx="56">
                  <c:v>92.027799999999999</c:v>
                </c:pt>
                <c:pt idx="57">
                  <c:v>92.028099999999995</c:v>
                </c:pt>
                <c:pt idx="58">
                  <c:v>92.028300000000002</c:v>
                </c:pt>
                <c:pt idx="59">
                  <c:v>92.028400000000005</c:v>
                </c:pt>
                <c:pt idx="60">
                  <c:v>92.028499999999994</c:v>
                </c:pt>
                <c:pt idx="61">
                  <c:v>92.028599999999997</c:v>
                </c:pt>
                <c:pt idx="62">
                  <c:v>92.028599999999997</c:v>
                </c:pt>
                <c:pt idx="63">
                  <c:v>92.028700000000001</c:v>
                </c:pt>
                <c:pt idx="64">
                  <c:v>92.028700000000001</c:v>
                </c:pt>
                <c:pt idx="65">
                  <c:v>92.028700000000001</c:v>
                </c:pt>
              </c:numCache>
            </c:numRef>
          </c:yVal>
          <c:smooth val="1"/>
        </c:ser>
        <c:ser>
          <c:idx val="3"/>
          <c:order val="2"/>
          <c:tx>
            <c:v>Nom H 0.5 K</c:v>
          </c:tx>
          <c:xVal>
            <c:numRef>
              <c:f>'test bed transients'!$R$17:$R$82</c:f>
              <c:numCache>
                <c:formatCode>0.00000</c:formatCode>
                <c:ptCount val="66"/>
                <c:pt idx="0">
                  <c:v>1.3888888888888888E-7</c:v>
                </c:pt>
                <c:pt idx="1">
                  <c:v>2.7777777777777776E-7</c:v>
                </c:pt>
                <c:pt idx="2">
                  <c:v>1.6694166666666668E-4</c:v>
                </c:pt>
                <c:pt idx="3">
                  <c:v>3.3361111111111113E-4</c:v>
                </c:pt>
                <c:pt idx="4">
                  <c:v>8.3361111111111103E-4</c:v>
                </c:pt>
                <c:pt idx="5" formatCode="0.0000">
                  <c:v>1.3891388888888888E-3</c:v>
                </c:pt>
                <c:pt idx="6" formatCode="0.0000">
                  <c:v>1.9446944444444444E-3</c:v>
                </c:pt>
                <c:pt idx="7" formatCode="0.0000">
                  <c:v>2.5002222222222223E-3</c:v>
                </c:pt>
                <c:pt idx="8" formatCode="0.0000">
                  <c:v>3.0558333333333331E-3</c:v>
                </c:pt>
                <c:pt idx="9" formatCode="0.0000">
                  <c:v>3.6113888888888888E-3</c:v>
                </c:pt>
                <c:pt idx="10" formatCode="0.0000">
                  <c:v>4.1669444444444445E-3</c:v>
                </c:pt>
                <c:pt idx="11" formatCode="0.0000">
                  <c:v>4.7225000000000001E-3</c:v>
                </c:pt>
                <c:pt idx="12" formatCode="0.0000">
                  <c:v>5.2780555555555558E-3</c:v>
                </c:pt>
                <c:pt idx="13" formatCode="0.0000">
                  <c:v>5.8336111111111115E-3</c:v>
                </c:pt>
                <c:pt idx="14" formatCode="0.0000">
                  <c:v>6.3891666666666671E-3</c:v>
                </c:pt>
                <c:pt idx="15" formatCode="0.0000">
                  <c:v>6.9447222222222228E-3</c:v>
                </c:pt>
                <c:pt idx="16" formatCode="0.0000">
                  <c:v>7.5002777777777785E-3</c:v>
                </c:pt>
                <c:pt idx="17" formatCode="0.0000">
                  <c:v>8.0558333333333332E-3</c:v>
                </c:pt>
                <c:pt idx="18" formatCode="0.0000">
                  <c:v>8.611111111111111E-3</c:v>
                </c:pt>
                <c:pt idx="19" formatCode="0.0000">
                  <c:v>9.1666666666666667E-3</c:v>
                </c:pt>
                <c:pt idx="20" formatCode="0.000">
                  <c:v>9.7222222222222224E-3</c:v>
                </c:pt>
                <c:pt idx="21" formatCode="0.000">
                  <c:v>1.0277777777777778E-2</c:v>
                </c:pt>
                <c:pt idx="22" formatCode="0.000">
                  <c:v>1.0833333333333334E-2</c:v>
                </c:pt>
                <c:pt idx="23" formatCode="0.000">
                  <c:v>1.1388888888888889E-2</c:v>
                </c:pt>
                <c:pt idx="24" formatCode="0.000">
                  <c:v>1.1944444444444445E-2</c:v>
                </c:pt>
                <c:pt idx="25" formatCode="0.000">
                  <c:v>1.2500000000000001E-2</c:v>
                </c:pt>
                <c:pt idx="26" formatCode="0.000">
                  <c:v>1.3055555555555556E-2</c:v>
                </c:pt>
                <c:pt idx="27" formatCode="0.000">
                  <c:v>1.361111111111111E-2</c:v>
                </c:pt>
                <c:pt idx="28" formatCode="0.000">
                  <c:v>1.4166666666666666E-2</c:v>
                </c:pt>
                <c:pt idx="29" formatCode="0.000">
                  <c:v>1.4722222222222222E-2</c:v>
                </c:pt>
                <c:pt idx="30" formatCode="0.000">
                  <c:v>1.5277777777777777E-2</c:v>
                </c:pt>
                <c:pt idx="31" formatCode="0.000">
                  <c:v>1.5833333333333335E-2</c:v>
                </c:pt>
                <c:pt idx="32" formatCode="0.000">
                  <c:v>1.638888888888889E-2</c:v>
                </c:pt>
                <c:pt idx="33" formatCode="0.000">
                  <c:v>1.6666666666666666E-2</c:v>
                </c:pt>
                <c:pt idx="34" formatCode="0.000">
                  <c:v>2.6500000000000003E-2</c:v>
                </c:pt>
                <c:pt idx="35" formatCode="0.000">
                  <c:v>3.6333333333333336E-2</c:v>
                </c:pt>
                <c:pt idx="36" formatCode="0.000">
                  <c:v>6.5833333333333327E-2</c:v>
                </c:pt>
                <c:pt idx="37" formatCode="0.000">
                  <c:v>9.8611111111111108E-2</c:v>
                </c:pt>
                <c:pt idx="38" formatCode="0.00">
                  <c:v>0.13138888888888889</c:v>
                </c:pt>
                <c:pt idx="39" formatCode="0.00">
                  <c:v>0.16416666666666666</c:v>
                </c:pt>
                <c:pt idx="40" formatCode="0.00">
                  <c:v>0.19694444444444445</c:v>
                </c:pt>
                <c:pt idx="41" formatCode="0.00">
                  <c:v>0.22972222222222222</c:v>
                </c:pt>
                <c:pt idx="42" formatCode="0.00">
                  <c:v>0.26250000000000001</c:v>
                </c:pt>
                <c:pt idx="43" formatCode="0.00">
                  <c:v>0.29527777777777775</c:v>
                </c:pt>
                <c:pt idx="44" formatCode="0.00">
                  <c:v>0.32805555555555554</c:v>
                </c:pt>
                <c:pt idx="45" formatCode="0.00">
                  <c:v>0.36083333333333334</c:v>
                </c:pt>
                <c:pt idx="46" formatCode="0.00">
                  <c:v>0.39361111111111113</c:v>
                </c:pt>
                <c:pt idx="47" formatCode="0.00">
                  <c:v>0.42638888888888887</c:v>
                </c:pt>
                <c:pt idx="48" formatCode="0.00">
                  <c:v>0.45916666666666667</c:v>
                </c:pt>
                <c:pt idx="49" formatCode="0.00">
                  <c:v>0.49194444444444446</c:v>
                </c:pt>
                <c:pt idx="50" formatCode="0.00">
                  <c:v>0.5247222222222222</c:v>
                </c:pt>
                <c:pt idx="51" formatCode="0.00">
                  <c:v>0.5575</c:v>
                </c:pt>
                <c:pt idx="52" formatCode="0.00">
                  <c:v>0.59027777777777779</c:v>
                </c:pt>
                <c:pt idx="53" formatCode="0.00">
                  <c:v>0.62305555555555558</c:v>
                </c:pt>
                <c:pt idx="54" formatCode="0.00">
                  <c:v>0.65583333333333338</c:v>
                </c:pt>
                <c:pt idx="55" formatCode="0.00">
                  <c:v>0.68861111111111106</c:v>
                </c:pt>
                <c:pt idx="56" formatCode="0.00">
                  <c:v>0.72138888888888886</c:v>
                </c:pt>
                <c:pt idx="57" formatCode="0.00">
                  <c:v>0.75416666666666665</c:v>
                </c:pt>
                <c:pt idx="58" formatCode="0.00">
                  <c:v>0.78694444444444445</c:v>
                </c:pt>
                <c:pt idx="59" formatCode="0.00">
                  <c:v>0.81972222222222224</c:v>
                </c:pt>
                <c:pt idx="60" formatCode="0.00">
                  <c:v>0.85250000000000004</c:v>
                </c:pt>
                <c:pt idx="61" formatCode="0.00">
                  <c:v>0.88527777777777783</c:v>
                </c:pt>
                <c:pt idx="62" formatCode="0.00">
                  <c:v>0.91805555555555551</c:v>
                </c:pt>
                <c:pt idx="63" formatCode="0.00">
                  <c:v>0.95083333333333331</c:v>
                </c:pt>
                <c:pt idx="64" formatCode="0.00">
                  <c:v>0.9836111111111111</c:v>
                </c:pt>
                <c:pt idx="65" formatCode="0.00">
                  <c:v>1</c:v>
                </c:pt>
              </c:numCache>
            </c:numRef>
          </c:xVal>
          <c:yVal>
            <c:numRef>
              <c:f>'test bed transients'!$V$17:$V$82</c:f>
              <c:numCache>
                <c:formatCode>0.00</c:formatCode>
                <c:ptCount val="66"/>
                <c:pt idx="0">
                  <c:v>90</c:v>
                </c:pt>
                <c:pt idx="1">
                  <c:v>90</c:v>
                </c:pt>
                <c:pt idx="2">
                  <c:v>90</c:v>
                </c:pt>
                <c:pt idx="3">
                  <c:v>90</c:v>
                </c:pt>
                <c:pt idx="4">
                  <c:v>90.000100000000003</c:v>
                </c:pt>
                <c:pt idx="5">
                  <c:v>90.000200000000007</c:v>
                </c:pt>
                <c:pt idx="6">
                  <c:v>90.000399999999999</c:v>
                </c:pt>
                <c:pt idx="7">
                  <c:v>90.000600000000006</c:v>
                </c:pt>
                <c:pt idx="8">
                  <c:v>90.000900000000001</c:v>
                </c:pt>
                <c:pt idx="9">
                  <c:v>90.001300000000001</c:v>
                </c:pt>
                <c:pt idx="10">
                  <c:v>90.0017</c:v>
                </c:pt>
                <c:pt idx="11">
                  <c:v>90.002099999999999</c:v>
                </c:pt>
                <c:pt idx="12">
                  <c:v>90.002600000000001</c:v>
                </c:pt>
                <c:pt idx="13">
                  <c:v>90.003200000000007</c:v>
                </c:pt>
                <c:pt idx="14">
                  <c:v>90.003799999999998</c:v>
                </c:pt>
                <c:pt idx="15">
                  <c:v>90.004400000000004</c:v>
                </c:pt>
                <c:pt idx="16">
                  <c:v>90.005099999999999</c:v>
                </c:pt>
                <c:pt idx="17">
                  <c:v>90.005799999999994</c:v>
                </c:pt>
                <c:pt idx="18">
                  <c:v>90.006500000000003</c:v>
                </c:pt>
                <c:pt idx="19">
                  <c:v>90.007300000000001</c:v>
                </c:pt>
                <c:pt idx="20">
                  <c:v>90.008099999999999</c:v>
                </c:pt>
                <c:pt idx="21">
                  <c:v>90.009</c:v>
                </c:pt>
                <c:pt idx="22">
                  <c:v>90.009900000000002</c:v>
                </c:pt>
                <c:pt idx="23">
                  <c:v>90.010800000000003</c:v>
                </c:pt>
                <c:pt idx="24">
                  <c:v>90.011799999999994</c:v>
                </c:pt>
                <c:pt idx="25">
                  <c:v>90.012799999999999</c:v>
                </c:pt>
                <c:pt idx="26">
                  <c:v>90.013800000000003</c:v>
                </c:pt>
                <c:pt idx="27">
                  <c:v>90.014799999999994</c:v>
                </c:pt>
                <c:pt idx="28">
                  <c:v>90.015900000000002</c:v>
                </c:pt>
                <c:pt idx="29">
                  <c:v>90.016999999999996</c:v>
                </c:pt>
                <c:pt idx="30">
                  <c:v>90.018100000000004</c:v>
                </c:pt>
                <c:pt idx="31">
                  <c:v>90.019300000000001</c:v>
                </c:pt>
                <c:pt idx="32">
                  <c:v>90.020499999999998</c:v>
                </c:pt>
                <c:pt idx="33">
                  <c:v>90.021100000000004</c:v>
                </c:pt>
                <c:pt idx="34">
                  <c:v>90.0471</c:v>
                </c:pt>
                <c:pt idx="35">
                  <c:v>90.0762</c:v>
                </c:pt>
                <c:pt idx="36">
                  <c:v>90.168700000000001</c:v>
                </c:pt>
                <c:pt idx="37">
                  <c:v>90.264700000000005</c:v>
                </c:pt>
                <c:pt idx="38">
                  <c:v>90.349000000000004</c:v>
                </c:pt>
                <c:pt idx="39">
                  <c:v>90.420900000000003</c:v>
                </c:pt>
                <c:pt idx="40">
                  <c:v>90.481300000000005</c:v>
                </c:pt>
                <c:pt idx="41">
                  <c:v>90.531599999999997</c:v>
                </c:pt>
                <c:pt idx="42">
                  <c:v>90.573700000000002</c:v>
                </c:pt>
                <c:pt idx="43">
                  <c:v>90.608999999999995</c:v>
                </c:pt>
                <c:pt idx="44">
                  <c:v>90.638800000000003</c:v>
                </c:pt>
                <c:pt idx="45">
                  <c:v>90.664299999999997</c:v>
                </c:pt>
                <c:pt idx="46">
                  <c:v>90.686300000000003</c:v>
                </c:pt>
                <c:pt idx="47">
                  <c:v>90.705399999999997</c:v>
                </c:pt>
                <c:pt idx="48">
                  <c:v>90.722300000000004</c:v>
                </c:pt>
                <c:pt idx="49">
                  <c:v>90.737300000000005</c:v>
                </c:pt>
                <c:pt idx="50">
                  <c:v>90.750699999999995</c:v>
                </c:pt>
                <c:pt idx="51">
                  <c:v>90.762799999999999</c:v>
                </c:pt>
                <c:pt idx="52">
                  <c:v>90.773700000000005</c:v>
                </c:pt>
                <c:pt idx="53">
                  <c:v>90.783799999999999</c:v>
                </c:pt>
                <c:pt idx="54">
                  <c:v>90.793000000000006</c:v>
                </c:pt>
                <c:pt idx="55">
                  <c:v>90.801500000000004</c:v>
                </c:pt>
                <c:pt idx="56">
                  <c:v>90.809299999999993</c:v>
                </c:pt>
                <c:pt idx="57">
                  <c:v>90.816599999999994</c:v>
                </c:pt>
                <c:pt idx="58">
                  <c:v>90.823400000000007</c:v>
                </c:pt>
                <c:pt idx="59">
                  <c:v>90.829599999999999</c:v>
                </c:pt>
                <c:pt idx="60">
                  <c:v>90.835499999999996</c:v>
                </c:pt>
                <c:pt idx="61">
                  <c:v>90.840900000000005</c:v>
                </c:pt>
                <c:pt idx="62">
                  <c:v>90.846000000000004</c:v>
                </c:pt>
                <c:pt idx="63">
                  <c:v>90.850800000000007</c:v>
                </c:pt>
                <c:pt idx="64">
                  <c:v>90.855199999999996</c:v>
                </c:pt>
                <c:pt idx="65">
                  <c:v>90.857399999999998</c:v>
                </c:pt>
              </c:numCache>
            </c:numRef>
          </c:yVal>
          <c:smooth val="1"/>
        </c:ser>
        <c:ser>
          <c:idx val="6"/>
          <c:order val="3"/>
          <c:tx>
            <c:v>Nom H 2 K</c:v>
          </c:tx>
          <c:xVal>
            <c:numRef>
              <c:f>'test bed transients'!$Y$17:$Y$82</c:f>
              <c:numCache>
                <c:formatCode>0.00000</c:formatCode>
                <c:ptCount val="66"/>
                <c:pt idx="0">
                  <c:v>1.3888888888888888E-7</c:v>
                </c:pt>
                <c:pt idx="1">
                  <c:v>2.7777777777777776E-7</c:v>
                </c:pt>
                <c:pt idx="2">
                  <c:v>1.6694166666666668E-4</c:v>
                </c:pt>
                <c:pt idx="3">
                  <c:v>3.3361111111111113E-4</c:v>
                </c:pt>
                <c:pt idx="4">
                  <c:v>8.3361111111111103E-4</c:v>
                </c:pt>
                <c:pt idx="5" formatCode="0.0000">
                  <c:v>1.3891388888888888E-3</c:v>
                </c:pt>
                <c:pt idx="6" formatCode="0.0000">
                  <c:v>1.9446944444444444E-3</c:v>
                </c:pt>
                <c:pt idx="7" formatCode="0.0000">
                  <c:v>2.5002222222222223E-3</c:v>
                </c:pt>
                <c:pt idx="8" formatCode="0.0000">
                  <c:v>3.0558333333333331E-3</c:v>
                </c:pt>
                <c:pt idx="9" formatCode="0.0000">
                  <c:v>3.6113888888888888E-3</c:v>
                </c:pt>
                <c:pt idx="10" formatCode="0.0000">
                  <c:v>4.1669444444444445E-3</c:v>
                </c:pt>
                <c:pt idx="11" formatCode="0.0000">
                  <c:v>4.7225000000000001E-3</c:v>
                </c:pt>
                <c:pt idx="12" formatCode="0.0000">
                  <c:v>5.2780555555555558E-3</c:v>
                </c:pt>
                <c:pt idx="13" formatCode="0.0000">
                  <c:v>5.8336111111111115E-3</c:v>
                </c:pt>
                <c:pt idx="14" formatCode="0.0000">
                  <c:v>6.3891666666666671E-3</c:v>
                </c:pt>
                <c:pt idx="15" formatCode="0.0000">
                  <c:v>6.9447222222222228E-3</c:v>
                </c:pt>
                <c:pt idx="16" formatCode="0.0000">
                  <c:v>7.5002777777777785E-3</c:v>
                </c:pt>
                <c:pt idx="17" formatCode="0.0000">
                  <c:v>8.0558333333333332E-3</c:v>
                </c:pt>
                <c:pt idx="18" formatCode="0.0000">
                  <c:v>8.611111111111111E-3</c:v>
                </c:pt>
                <c:pt idx="19" formatCode="0.0000">
                  <c:v>9.1666666666666667E-3</c:v>
                </c:pt>
                <c:pt idx="20" formatCode="0.000">
                  <c:v>9.7222222222222224E-3</c:v>
                </c:pt>
                <c:pt idx="21" formatCode="0.000">
                  <c:v>1.0277777777777778E-2</c:v>
                </c:pt>
                <c:pt idx="22" formatCode="0.000">
                  <c:v>1.0833333333333334E-2</c:v>
                </c:pt>
                <c:pt idx="23" formatCode="0.000">
                  <c:v>1.1388888888888889E-2</c:v>
                </c:pt>
                <c:pt idx="24" formatCode="0.000">
                  <c:v>1.1944444444444445E-2</c:v>
                </c:pt>
                <c:pt idx="25" formatCode="0.000">
                  <c:v>1.2500000000000001E-2</c:v>
                </c:pt>
                <c:pt idx="26" formatCode="0.000">
                  <c:v>1.3055555555555556E-2</c:v>
                </c:pt>
                <c:pt idx="27" formatCode="0.000">
                  <c:v>1.361111111111111E-2</c:v>
                </c:pt>
                <c:pt idx="28" formatCode="0.000">
                  <c:v>1.4166666666666666E-2</c:v>
                </c:pt>
                <c:pt idx="29" formatCode="0.000">
                  <c:v>1.4722222222222222E-2</c:v>
                </c:pt>
                <c:pt idx="30" formatCode="0.000">
                  <c:v>1.5277777777777777E-2</c:v>
                </c:pt>
                <c:pt idx="31" formatCode="0.000">
                  <c:v>1.5833333333333335E-2</c:v>
                </c:pt>
                <c:pt idx="32" formatCode="0.000">
                  <c:v>1.638888888888889E-2</c:v>
                </c:pt>
                <c:pt idx="33" formatCode="0.000">
                  <c:v>1.6666666666666666E-2</c:v>
                </c:pt>
                <c:pt idx="34" formatCode="0.000">
                  <c:v>2.6500000000000003E-2</c:v>
                </c:pt>
                <c:pt idx="35" formatCode="0.000">
                  <c:v>3.6333333333333336E-2</c:v>
                </c:pt>
                <c:pt idx="36" formatCode="0.000">
                  <c:v>6.5833333333333327E-2</c:v>
                </c:pt>
                <c:pt idx="37" formatCode="0.000">
                  <c:v>9.8611111111111108E-2</c:v>
                </c:pt>
                <c:pt idx="38" formatCode="0.00">
                  <c:v>0.13138888888888889</c:v>
                </c:pt>
                <c:pt idx="39" formatCode="0.00">
                  <c:v>0.16416666666666666</c:v>
                </c:pt>
                <c:pt idx="40" formatCode="0.00">
                  <c:v>0.19694444444444445</c:v>
                </c:pt>
                <c:pt idx="41" formatCode="0.00">
                  <c:v>0.22972222222222222</c:v>
                </c:pt>
                <c:pt idx="42" formatCode="0.00">
                  <c:v>0.26250000000000001</c:v>
                </c:pt>
                <c:pt idx="43" formatCode="0.00">
                  <c:v>0.29527777777777775</c:v>
                </c:pt>
                <c:pt idx="44" formatCode="0.00">
                  <c:v>0.32805555555555554</c:v>
                </c:pt>
                <c:pt idx="45" formatCode="0.00">
                  <c:v>0.36083333333333334</c:v>
                </c:pt>
                <c:pt idx="46" formatCode="0.00">
                  <c:v>0.39361111111111113</c:v>
                </c:pt>
                <c:pt idx="47" formatCode="0.00">
                  <c:v>0.42638888888888887</c:v>
                </c:pt>
                <c:pt idx="48" formatCode="0.00">
                  <c:v>0.45916666666666667</c:v>
                </c:pt>
                <c:pt idx="49" formatCode="0.00">
                  <c:v>0.49194444444444446</c:v>
                </c:pt>
                <c:pt idx="50" formatCode="0.00">
                  <c:v>0.5247222222222222</c:v>
                </c:pt>
                <c:pt idx="51" formatCode="0.00">
                  <c:v>0.5575</c:v>
                </c:pt>
                <c:pt idx="52" formatCode="0.00">
                  <c:v>0.59027777777777779</c:v>
                </c:pt>
                <c:pt idx="53" formatCode="0.00">
                  <c:v>0.62305555555555558</c:v>
                </c:pt>
                <c:pt idx="54" formatCode="0.00">
                  <c:v>0.65583333333333338</c:v>
                </c:pt>
                <c:pt idx="55" formatCode="0.00">
                  <c:v>0.68861111111111106</c:v>
                </c:pt>
                <c:pt idx="56" formatCode="0.00">
                  <c:v>0.72138888888888886</c:v>
                </c:pt>
                <c:pt idx="57" formatCode="0.00">
                  <c:v>0.75416666666666665</c:v>
                </c:pt>
                <c:pt idx="58" formatCode="0.00">
                  <c:v>0.78694444444444445</c:v>
                </c:pt>
                <c:pt idx="59" formatCode="0.00">
                  <c:v>0.81972222222222224</c:v>
                </c:pt>
                <c:pt idx="60" formatCode="0.00">
                  <c:v>0.85250000000000004</c:v>
                </c:pt>
                <c:pt idx="61" formatCode="0.00">
                  <c:v>0.88527777777777783</c:v>
                </c:pt>
                <c:pt idx="62" formatCode="0.00">
                  <c:v>0.91805555555555551</c:v>
                </c:pt>
                <c:pt idx="63" formatCode="0.00">
                  <c:v>0.95083333333333331</c:v>
                </c:pt>
                <c:pt idx="64" formatCode="0.00">
                  <c:v>0.9836111111111111</c:v>
                </c:pt>
                <c:pt idx="65" formatCode="0.00">
                  <c:v>1</c:v>
                </c:pt>
              </c:numCache>
            </c:numRef>
          </c:xVal>
          <c:yVal>
            <c:numRef>
              <c:f>'test bed transients'!$AC$17:$AC$82</c:f>
              <c:numCache>
                <c:formatCode>0.00</c:formatCode>
                <c:ptCount val="66"/>
                <c:pt idx="0">
                  <c:v>90</c:v>
                </c:pt>
                <c:pt idx="1">
                  <c:v>90</c:v>
                </c:pt>
                <c:pt idx="2">
                  <c:v>90</c:v>
                </c:pt>
                <c:pt idx="3">
                  <c:v>90.000100000000003</c:v>
                </c:pt>
                <c:pt idx="4">
                  <c:v>90.000399999999999</c:v>
                </c:pt>
                <c:pt idx="5">
                  <c:v>90.001000000000005</c:v>
                </c:pt>
                <c:pt idx="6">
                  <c:v>90.001900000000006</c:v>
                </c:pt>
                <c:pt idx="7">
                  <c:v>90.003</c:v>
                </c:pt>
                <c:pt idx="8">
                  <c:v>90.004400000000004</c:v>
                </c:pt>
                <c:pt idx="9">
                  <c:v>90.006100000000004</c:v>
                </c:pt>
                <c:pt idx="10">
                  <c:v>90.007900000000006</c:v>
                </c:pt>
                <c:pt idx="11">
                  <c:v>90.01</c:v>
                </c:pt>
                <c:pt idx="12">
                  <c:v>90.0124</c:v>
                </c:pt>
                <c:pt idx="13">
                  <c:v>90.014899999999997</c:v>
                </c:pt>
                <c:pt idx="14">
                  <c:v>90.017600000000002</c:v>
                </c:pt>
                <c:pt idx="15">
                  <c:v>90.020600000000002</c:v>
                </c:pt>
                <c:pt idx="16">
                  <c:v>90.023700000000005</c:v>
                </c:pt>
                <c:pt idx="17">
                  <c:v>90.027000000000001</c:v>
                </c:pt>
                <c:pt idx="18">
                  <c:v>90.030600000000007</c:v>
                </c:pt>
                <c:pt idx="19">
                  <c:v>90.034199999999998</c:v>
                </c:pt>
                <c:pt idx="20">
                  <c:v>90.0381</c:v>
                </c:pt>
                <c:pt idx="21">
                  <c:v>90.042100000000005</c:v>
                </c:pt>
                <c:pt idx="22">
                  <c:v>90.046300000000002</c:v>
                </c:pt>
                <c:pt idx="23">
                  <c:v>90.050600000000003</c:v>
                </c:pt>
                <c:pt idx="24">
                  <c:v>90.055099999999996</c:v>
                </c:pt>
                <c:pt idx="25">
                  <c:v>90.059700000000007</c:v>
                </c:pt>
                <c:pt idx="26">
                  <c:v>90.064499999999995</c:v>
                </c:pt>
                <c:pt idx="27">
                  <c:v>90.069299999999998</c:v>
                </c:pt>
                <c:pt idx="28">
                  <c:v>90.074299999999994</c:v>
                </c:pt>
                <c:pt idx="29">
                  <c:v>90.079499999999996</c:v>
                </c:pt>
                <c:pt idx="30">
                  <c:v>90.084699999999998</c:v>
                </c:pt>
                <c:pt idx="31">
                  <c:v>90.090100000000007</c:v>
                </c:pt>
                <c:pt idx="32">
                  <c:v>90.095600000000005</c:v>
                </c:pt>
                <c:pt idx="33">
                  <c:v>90.098299999999995</c:v>
                </c:pt>
                <c:pt idx="34">
                  <c:v>90.217299999999994</c:v>
                </c:pt>
                <c:pt idx="35">
                  <c:v>90.3489</c:v>
                </c:pt>
                <c:pt idx="36">
                  <c:v>90.757599999999996</c:v>
                </c:pt>
                <c:pt idx="37">
                  <c:v>91.173400000000001</c:v>
                </c:pt>
                <c:pt idx="38">
                  <c:v>91.533500000000004</c:v>
                </c:pt>
                <c:pt idx="39">
                  <c:v>91.837100000000007</c:v>
                </c:pt>
                <c:pt idx="40">
                  <c:v>92.090299999999999</c:v>
                </c:pt>
                <c:pt idx="41">
                  <c:v>92.301199999999994</c:v>
                </c:pt>
                <c:pt idx="42">
                  <c:v>92.477800000000002</c:v>
                </c:pt>
                <c:pt idx="43">
                  <c:v>92.626800000000003</c:v>
                </c:pt>
                <c:pt idx="44">
                  <c:v>92.754000000000005</c:v>
                </c:pt>
                <c:pt idx="45">
                  <c:v>92.863699999999994</c:v>
                </c:pt>
                <c:pt idx="46">
                  <c:v>92.959599999999995</c:v>
                </c:pt>
                <c:pt idx="47">
                  <c:v>93.044200000000004</c:v>
                </c:pt>
                <c:pt idx="48">
                  <c:v>93.119699999999995</c:v>
                </c:pt>
                <c:pt idx="49">
                  <c:v>93.187600000000003</c:v>
                </c:pt>
                <c:pt idx="50">
                  <c:v>93.249200000000002</c:v>
                </c:pt>
                <c:pt idx="51">
                  <c:v>93.305400000000006</c:v>
                </c:pt>
                <c:pt idx="52">
                  <c:v>93.356999999999999</c:v>
                </c:pt>
                <c:pt idx="53">
                  <c:v>93.404499999999999</c:v>
                </c:pt>
                <c:pt idx="54">
                  <c:v>93.448499999999996</c:v>
                </c:pt>
                <c:pt idx="55">
                  <c:v>93.489199999999997</c:v>
                </c:pt>
                <c:pt idx="56">
                  <c:v>93.527000000000001</c:v>
                </c:pt>
                <c:pt idx="57">
                  <c:v>93.562299999999993</c:v>
                </c:pt>
                <c:pt idx="58">
                  <c:v>93.595100000000002</c:v>
                </c:pt>
                <c:pt idx="59">
                  <c:v>93.625799999999998</c:v>
                </c:pt>
                <c:pt idx="60">
                  <c:v>93.654399999999995</c:v>
                </c:pt>
                <c:pt idx="61">
                  <c:v>93.681100000000001</c:v>
                </c:pt>
                <c:pt idx="62">
                  <c:v>93.706100000000006</c:v>
                </c:pt>
                <c:pt idx="63">
                  <c:v>93.729500000000002</c:v>
                </c:pt>
                <c:pt idx="64">
                  <c:v>93.751400000000004</c:v>
                </c:pt>
                <c:pt idx="65">
                  <c:v>93.762</c:v>
                </c:pt>
              </c:numCache>
            </c:numRef>
          </c:yVal>
          <c:smooth val="1"/>
        </c:ser>
        <c:dLbls>
          <c:showLegendKey val="0"/>
          <c:showVal val="0"/>
          <c:showCatName val="0"/>
          <c:showSerName val="0"/>
          <c:showPercent val="0"/>
          <c:showBubbleSize val="0"/>
        </c:dLbls>
        <c:axId val="102503936"/>
        <c:axId val="102505856"/>
      </c:scatterChart>
      <c:valAx>
        <c:axId val="102503936"/>
        <c:scaling>
          <c:orientation val="minMax"/>
          <c:max val="1"/>
          <c:min val="0"/>
        </c:scaling>
        <c:delete val="0"/>
        <c:axPos val="b"/>
        <c:title>
          <c:tx>
            <c:rich>
              <a:bodyPr/>
              <a:lstStyle/>
              <a:p>
                <a:pPr>
                  <a:defRPr/>
                </a:pPr>
                <a:r>
                  <a:rPr lang="en-US"/>
                  <a:t>time, hours</a:t>
                </a:r>
              </a:p>
            </c:rich>
          </c:tx>
          <c:layout/>
          <c:overlay val="0"/>
        </c:title>
        <c:numFmt formatCode="0.0" sourceLinked="0"/>
        <c:majorTickMark val="none"/>
        <c:minorTickMark val="none"/>
        <c:tickLblPos val="nextTo"/>
        <c:crossAx val="102505856"/>
        <c:crosses val="autoZero"/>
        <c:crossBetween val="midCat"/>
      </c:valAx>
      <c:valAx>
        <c:axId val="102505856"/>
        <c:scaling>
          <c:orientation val="minMax"/>
          <c:max val="94"/>
          <c:min val="90"/>
        </c:scaling>
        <c:delete val="0"/>
        <c:axPos val="l"/>
        <c:majorGridlines/>
        <c:title>
          <c:tx>
            <c:rich>
              <a:bodyPr/>
              <a:lstStyle/>
              <a:p>
                <a:pPr>
                  <a:defRPr/>
                </a:pPr>
                <a:r>
                  <a:rPr lang="en-US"/>
                  <a:t>Argon to G10 gradient ratio</a:t>
                </a:r>
              </a:p>
            </c:rich>
          </c:tx>
          <c:layout/>
          <c:overlay val="0"/>
        </c:title>
        <c:numFmt formatCode="0.0" sourceLinked="0"/>
        <c:majorTickMark val="none"/>
        <c:minorTickMark val="none"/>
        <c:tickLblPos val="nextTo"/>
        <c:crossAx val="102503936"/>
        <c:crosses val="autoZero"/>
        <c:crossBetween val="midCat"/>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Test Bed Transient Response, Temperature Drop Across the Argon Layer</a:t>
            </a:r>
          </a:p>
        </c:rich>
      </c:tx>
      <c:layout>
        <c:manualLayout>
          <c:xMode val="edge"/>
          <c:yMode val="edge"/>
          <c:x val="0.16224551770184678"/>
          <c:y val="1.8343816270647267E-2"/>
        </c:manualLayout>
      </c:layout>
      <c:overlay val="0"/>
    </c:title>
    <c:autoTitleDeleted val="0"/>
    <c:plotArea>
      <c:layout/>
      <c:scatterChart>
        <c:scatterStyle val="smoothMarker"/>
        <c:varyColors val="0"/>
        <c:ser>
          <c:idx val="1"/>
          <c:order val="0"/>
          <c:tx>
            <c:v>High H 0.5K</c:v>
          </c:tx>
          <c:xVal>
            <c:numRef>
              <c:f>'test bed transients'!$D$17:$D$82</c:f>
              <c:numCache>
                <c:formatCode>0.00000</c:formatCode>
                <c:ptCount val="66"/>
                <c:pt idx="0">
                  <c:v>1.3888888888888888E-7</c:v>
                </c:pt>
                <c:pt idx="1">
                  <c:v>2.7777777777777776E-7</c:v>
                </c:pt>
                <c:pt idx="2">
                  <c:v>1.6694166666666668E-4</c:v>
                </c:pt>
                <c:pt idx="3">
                  <c:v>3.3361111111111113E-4</c:v>
                </c:pt>
                <c:pt idx="4">
                  <c:v>8.3361111111111103E-4</c:v>
                </c:pt>
                <c:pt idx="5" formatCode="0.0000">
                  <c:v>1.3891388888888888E-3</c:v>
                </c:pt>
                <c:pt idx="6" formatCode="0.0000">
                  <c:v>1.9446944444444444E-3</c:v>
                </c:pt>
                <c:pt idx="7" formatCode="0.0000">
                  <c:v>2.5002222222222223E-3</c:v>
                </c:pt>
                <c:pt idx="8" formatCode="0.0000">
                  <c:v>3.0558333333333331E-3</c:v>
                </c:pt>
                <c:pt idx="9" formatCode="0.0000">
                  <c:v>3.6113888888888888E-3</c:v>
                </c:pt>
                <c:pt idx="10" formatCode="0.0000">
                  <c:v>4.1669444444444445E-3</c:v>
                </c:pt>
                <c:pt idx="11" formatCode="0.0000">
                  <c:v>4.7225000000000001E-3</c:v>
                </c:pt>
                <c:pt idx="12" formatCode="0.0000">
                  <c:v>5.2780555555555558E-3</c:v>
                </c:pt>
                <c:pt idx="13" formatCode="0.0000">
                  <c:v>5.8336111111111115E-3</c:v>
                </c:pt>
                <c:pt idx="14" formatCode="0.0000">
                  <c:v>6.3891666666666671E-3</c:v>
                </c:pt>
                <c:pt idx="15" formatCode="0.0000">
                  <c:v>6.9447222222222228E-3</c:v>
                </c:pt>
                <c:pt idx="16" formatCode="0.0000">
                  <c:v>7.5002777777777785E-3</c:v>
                </c:pt>
                <c:pt idx="17" formatCode="0.0000">
                  <c:v>8.0558333333333332E-3</c:v>
                </c:pt>
                <c:pt idx="18" formatCode="0.0000">
                  <c:v>8.611111111111111E-3</c:v>
                </c:pt>
                <c:pt idx="19" formatCode="0.0000">
                  <c:v>9.1666666666666667E-3</c:v>
                </c:pt>
                <c:pt idx="20" formatCode="0.000">
                  <c:v>9.7222222222222224E-3</c:v>
                </c:pt>
                <c:pt idx="21" formatCode="0.000">
                  <c:v>1.0277777777777778E-2</c:v>
                </c:pt>
                <c:pt idx="22" formatCode="0.000">
                  <c:v>1.0833333333333334E-2</c:v>
                </c:pt>
                <c:pt idx="23" formatCode="0.000">
                  <c:v>1.1388888888888889E-2</c:v>
                </c:pt>
                <c:pt idx="24" formatCode="0.000">
                  <c:v>1.1944444444444445E-2</c:v>
                </c:pt>
                <c:pt idx="25" formatCode="0.000">
                  <c:v>1.2500000000000001E-2</c:v>
                </c:pt>
                <c:pt idx="26" formatCode="0.000">
                  <c:v>1.3055555555555556E-2</c:v>
                </c:pt>
                <c:pt idx="27" formatCode="0.000">
                  <c:v>1.361111111111111E-2</c:v>
                </c:pt>
                <c:pt idx="28" formatCode="0.000">
                  <c:v>1.4166666666666666E-2</c:v>
                </c:pt>
                <c:pt idx="29" formatCode="0.000">
                  <c:v>1.4722222222222222E-2</c:v>
                </c:pt>
                <c:pt idx="30" formatCode="0.000">
                  <c:v>1.5277777777777777E-2</c:v>
                </c:pt>
                <c:pt idx="31" formatCode="0.000">
                  <c:v>1.5833333333333335E-2</c:v>
                </c:pt>
                <c:pt idx="32" formatCode="0.000">
                  <c:v>1.638888888888889E-2</c:v>
                </c:pt>
                <c:pt idx="33" formatCode="0.000">
                  <c:v>1.6666666666666666E-2</c:v>
                </c:pt>
                <c:pt idx="34" formatCode="0.000">
                  <c:v>2.6500000000000003E-2</c:v>
                </c:pt>
                <c:pt idx="35" formatCode="0.000">
                  <c:v>3.6333333333333336E-2</c:v>
                </c:pt>
                <c:pt idx="36" formatCode="0.000">
                  <c:v>6.2616666666666668E-2</c:v>
                </c:pt>
                <c:pt idx="37" formatCode="0.000">
                  <c:v>9.1888888888888895E-2</c:v>
                </c:pt>
                <c:pt idx="38" formatCode="0.00">
                  <c:v>0.12419166666666666</c:v>
                </c:pt>
                <c:pt idx="39" formatCode="0.00">
                  <c:v>0.15696944444444447</c:v>
                </c:pt>
                <c:pt idx="40" formatCode="0.00">
                  <c:v>0.18974722222222223</c:v>
                </c:pt>
                <c:pt idx="41" formatCode="0.00">
                  <c:v>0.222525</c:v>
                </c:pt>
                <c:pt idx="42" formatCode="0.00">
                  <c:v>0.25530277777777777</c:v>
                </c:pt>
                <c:pt idx="43" formatCode="0.00">
                  <c:v>0.2880833333333333</c:v>
                </c:pt>
                <c:pt idx="44" formatCode="0.00">
                  <c:v>0.3208611111111111</c:v>
                </c:pt>
                <c:pt idx="45" formatCode="0.00">
                  <c:v>0.35363888888888884</c:v>
                </c:pt>
                <c:pt idx="46" formatCode="0.00">
                  <c:v>0.38641666666666663</c:v>
                </c:pt>
                <c:pt idx="47" formatCode="0.00">
                  <c:v>0.41919444444444443</c:v>
                </c:pt>
                <c:pt idx="48" formatCode="0.00">
                  <c:v>0.45197222222222222</c:v>
                </c:pt>
                <c:pt idx="49" formatCode="0.00">
                  <c:v>0.48474999999999996</c:v>
                </c:pt>
                <c:pt idx="50" formatCode="0.00">
                  <c:v>0.5175277777777777</c:v>
                </c:pt>
                <c:pt idx="51" formatCode="0.00">
                  <c:v>0.55030555555555549</c:v>
                </c:pt>
                <c:pt idx="52" formatCode="0.00">
                  <c:v>0.58308333333333329</c:v>
                </c:pt>
                <c:pt idx="53" formatCode="0.00">
                  <c:v>0.61586111111111108</c:v>
                </c:pt>
                <c:pt idx="54" formatCode="0.00">
                  <c:v>0.64863888888888888</c:v>
                </c:pt>
                <c:pt idx="55" formatCode="0.00">
                  <c:v>0.68141666666666667</c:v>
                </c:pt>
                <c:pt idx="56" formatCode="0.00">
                  <c:v>0.71419444444444447</c:v>
                </c:pt>
                <c:pt idx="57" formatCode="0.00">
                  <c:v>0.74697222222222215</c:v>
                </c:pt>
                <c:pt idx="58" formatCode="0.00">
                  <c:v>0.77974999999999994</c:v>
                </c:pt>
                <c:pt idx="59" formatCode="0.00">
                  <c:v>0.81252777777777774</c:v>
                </c:pt>
                <c:pt idx="60" formatCode="0.00">
                  <c:v>0.84530555555555553</c:v>
                </c:pt>
                <c:pt idx="61" formatCode="0.00">
                  <c:v>0.87808333333333333</c:v>
                </c:pt>
                <c:pt idx="62" formatCode="0.00">
                  <c:v>0.91086111111111112</c:v>
                </c:pt>
                <c:pt idx="63" formatCode="0.00">
                  <c:v>0.94363888888888892</c:v>
                </c:pt>
                <c:pt idx="64" formatCode="0.00">
                  <c:v>0.9764166666666666</c:v>
                </c:pt>
                <c:pt idx="65" formatCode="0.00">
                  <c:v>1</c:v>
                </c:pt>
              </c:numCache>
            </c:numRef>
          </c:xVal>
          <c:yVal>
            <c:numRef>
              <c:f>'test bed transients'!$F$17:$F$82</c:f>
              <c:numCache>
                <c:formatCode>0.00</c:formatCode>
                <c:ptCount val="66"/>
                <c:pt idx="0">
                  <c:v>0</c:v>
                </c:pt>
                <c:pt idx="1">
                  <c:v>0</c:v>
                </c:pt>
                <c:pt idx="2">
                  <c:v>4.2492400000000002E-6</c:v>
                </c:pt>
                <c:pt idx="3">
                  <c:v>1.34885E-5</c:v>
                </c:pt>
                <c:pt idx="4">
                  <c:v>9.0834099999999998E-5</c:v>
                </c:pt>
                <c:pt idx="5">
                  <c:v>2.3898300000000001E-4</c:v>
                </c:pt>
                <c:pt idx="6">
                  <c:v>4.4854699999999999E-4</c:v>
                </c:pt>
                <c:pt idx="7">
                  <c:v>7.1825399999999998E-4</c:v>
                </c:pt>
                <c:pt idx="8">
                  <c:v>1.0466799999999999E-3</c:v>
                </c:pt>
                <c:pt idx="9">
                  <c:v>1.4323199999999999E-3</c:v>
                </c:pt>
                <c:pt idx="10">
                  <c:v>1.8736200000000001E-3</c:v>
                </c:pt>
                <c:pt idx="11">
                  <c:v>2.3689700000000002E-3</c:v>
                </c:pt>
                <c:pt idx="12">
                  <c:v>2.9167400000000001E-3</c:v>
                </c:pt>
                <c:pt idx="13">
                  <c:v>3.51527E-3</c:v>
                </c:pt>
                <c:pt idx="14">
                  <c:v>4.1629099999999997E-3</c:v>
                </c:pt>
                <c:pt idx="15">
                  <c:v>4.8580100000000003E-3</c:v>
                </c:pt>
                <c:pt idx="16">
                  <c:v>5.5989300000000002E-3</c:v>
                </c:pt>
                <c:pt idx="17">
                  <c:v>6.3840499999999996E-3</c:v>
                </c:pt>
                <c:pt idx="18">
                  <c:v>7.2117800000000001E-3</c:v>
                </c:pt>
                <c:pt idx="19">
                  <c:v>8.0805800000000004E-3</c:v>
                </c:pt>
                <c:pt idx="20">
                  <c:v>8.9889500000000008E-3</c:v>
                </c:pt>
                <c:pt idx="21">
                  <c:v>9.9354200000000004E-3</c:v>
                </c:pt>
                <c:pt idx="22">
                  <c:v>1.0918600000000001E-2</c:v>
                </c:pt>
                <c:pt idx="23">
                  <c:v>1.1937E-2</c:v>
                </c:pt>
                <c:pt idx="24">
                  <c:v>1.2989499999999999E-2</c:v>
                </c:pt>
                <c:pt idx="25">
                  <c:v>1.4074700000000001E-2</c:v>
                </c:pt>
                <c:pt idx="26">
                  <c:v>1.5191400000000001E-2</c:v>
                </c:pt>
                <c:pt idx="27">
                  <c:v>1.6338499999999999E-2</c:v>
                </c:pt>
                <c:pt idx="28">
                  <c:v>1.7514700000000001E-2</c:v>
                </c:pt>
                <c:pt idx="29">
                  <c:v>1.8719099999999999E-2</c:v>
                </c:pt>
                <c:pt idx="30">
                  <c:v>1.9950599999999999E-2</c:v>
                </c:pt>
                <c:pt idx="31">
                  <c:v>2.1208100000000001E-2</c:v>
                </c:pt>
                <c:pt idx="32">
                  <c:v>2.2490699999999999E-2</c:v>
                </c:pt>
                <c:pt idx="33">
                  <c:v>2.3138200000000001E-2</c:v>
                </c:pt>
                <c:pt idx="34">
                  <c:v>5.05532E-2</c:v>
                </c:pt>
                <c:pt idx="35">
                  <c:v>8.0341999999999997E-2</c:v>
                </c:pt>
                <c:pt idx="36">
                  <c:v>0.15889200000000001</c:v>
                </c:pt>
                <c:pt idx="37">
                  <c:v>0.23535900000000001</c:v>
                </c:pt>
                <c:pt idx="38">
                  <c:v>0.30321799999999999</c:v>
                </c:pt>
                <c:pt idx="39">
                  <c:v>0.35620499999999999</c:v>
                </c:pt>
                <c:pt idx="40">
                  <c:v>0.39593299999999998</c:v>
                </c:pt>
                <c:pt idx="41">
                  <c:v>0.42521300000000001</c:v>
                </c:pt>
                <c:pt idx="42">
                  <c:v>0.44654199999999999</c:v>
                </c:pt>
                <c:pt idx="43">
                  <c:v>0.461953</c:v>
                </c:pt>
                <c:pt idx="44">
                  <c:v>0.47302300000000003</c:v>
                </c:pt>
                <c:pt idx="45">
                  <c:v>0.48094199999999998</c:v>
                </c:pt>
                <c:pt idx="46">
                  <c:v>0.486591</c:v>
                </c:pt>
                <c:pt idx="47">
                  <c:v>0.49061100000000002</c:v>
                </c:pt>
                <c:pt idx="48">
                  <c:v>0.49346699999999999</c:v>
                </c:pt>
                <c:pt idx="49">
                  <c:v>0.49549500000000002</c:v>
                </c:pt>
                <c:pt idx="50">
                  <c:v>0.49693199999999998</c:v>
                </c:pt>
                <c:pt idx="51">
                  <c:v>0.49795099999999998</c:v>
                </c:pt>
                <c:pt idx="52">
                  <c:v>0.49867299999999998</c:v>
                </c:pt>
                <c:pt idx="53">
                  <c:v>0.49918400000000002</c:v>
                </c:pt>
                <c:pt idx="54">
                  <c:v>0.49954599999999999</c:v>
                </c:pt>
                <c:pt idx="55">
                  <c:v>0.49980200000000002</c:v>
                </c:pt>
                <c:pt idx="56">
                  <c:v>0.49998399999999998</c:v>
                </c:pt>
                <c:pt idx="57">
                  <c:v>0.500112</c:v>
                </c:pt>
                <c:pt idx="58">
                  <c:v>0.50020299999999995</c:v>
                </c:pt>
                <c:pt idx="59">
                  <c:v>0.50026700000000002</c:v>
                </c:pt>
                <c:pt idx="60">
                  <c:v>0.50031199999999998</c:v>
                </c:pt>
                <c:pt idx="61">
                  <c:v>0.50034500000000004</c:v>
                </c:pt>
                <c:pt idx="62">
                  <c:v>0.50036700000000001</c:v>
                </c:pt>
                <c:pt idx="63">
                  <c:v>0.50038300000000002</c:v>
                </c:pt>
                <c:pt idx="64">
                  <c:v>0.50039500000000003</c:v>
                </c:pt>
                <c:pt idx="65">
                  <c:v>0.50040099999999998</c:v>
                </c:pt>
              </c:numCache>
            </c:numRef>
          </c:yVal>
          <c:smooth val="1"/>
        </c:ser>
        <c:ser>
          <c:idx val="2"/>
          <c:order val="1"/>
          <c:tx>
            <c:v>High H 2 K</c:v>
          </c:tx>
          <c:xVal>
            <c:numRef>
              <c:f>'test bed transients'!$K$17:$K$82</c:f>
              <c:numCache>
                <c:formatCode>0.00000</c:formatCode>
                <c:ptCount val="66"/>
                <c:pt idx="0">
                  <c:v>1.3888888888888888E-7</c:v>
                </c:pt>
                <c:pt idx="1">
                  <c:v>2.7777777777777776E-7</c:v>
                </c:pt>
                <c:pt idx="2">
                  <c:v>1.6694166666666668E-4</c:v>
                </c:pt>
                <c:pt idx="3">
                  <c:v>3.3361111111111113E-4</c:v>
                </c:pt>
                <c:pt idx="4">
                  <c:v>8.3361111111111103E-4</c:v>
                </c:pt>
                <c:pt idx="5" formatCode="0.0000">
                  <c:v>1.3891388888888888E-3</c:v>
                </c:pt>
                <c:pt idx="6" formatCode="0.0000">
                  <c:v>1.9446944444444444E-3</c:v>
                </c:pt>
                <c:pt idx="7" formatCode="0.0000">
                  <c:v>2.5002222222222223E-3</c:v>
                </c:pt>
                <c:pt idx="8" formatCode="0.0000">
                  <c:v>3.0558333333333331E-3</c:v>
                </c:pt>
                <c:pt idx="9" formatCode="0.0000">
                  <c:v>3.6113888888888888E-3</c:v>
                </c:pt>
                <c:pt idx="10" formatCode="0.0000">
                  <c:v>4.1669444444444445E-3</c:v>
                </c:pt>
                <c:pt idx="11" formatCode="0.0000">
                  <c:v>4.7225000000000001E-3</c:v>
                </c:pt>
                <c:pt idx="12" formatCode="0.0000">
                  <c:v>5.2780555555555558E-3</c:v>
                </c:pt>
                <c:pt idx="13" formatCode="0.0000">
                  <c:v>5.8336111111111115E-3</c:v>
                </c:pt>
                <c:pt idx="14" formatCode="0.0000">
                  <c:v>6.3891666666666671E-3</c:v>
                </c:pt>
                <c:pt idx="15" formatCode="0.0000">
                  <c:v>6.9447222222222228E-3</c:v>
                </c:pt>
                <c:pt idx="16" formatCode="0.0000">
                  <c:v>7.5002777777777785E-3</c:v>
                </c:pt>
                <c:pt idx="17" formatCode="0.0000">
                  <c:v>8.0558333333333332E-3</c:v>
                </c:pt>
                <c:pt idx="18" formatCode="0.0000">
                  <c:v>8.611111111111111E-3</c:v>
                </c:pt>
                <c:pt idx="19" formatCode="0.0000">
                  <c:v>9.1666666666666667E-3</c:v>
                </c:pt>
                <c:pt idx="20" formatCode="0.000">
                  <c:v>9.7222222222222224E-3</c:v>
                </c:pt>
                <c:pt idx="21" formatCode="0.000">
                  <c:v>1.0277777777777778E-2</c:v>
                </c:pt>
                <c:pt idx="22" formatCode="0.000">
                  <c:v>1.0833333333333334E-2</c:v>
                </c:pt>
                <c:pt idx="23" formatCode="0.000">
                  <c:v>1.1388888888888889E-2</c:v>
                </c:pt>
                <c:pt idx="24" formatCode="0.000">
                  <c:v>1.1944444444444445E-2</c:v>
                </c:pt>
                <c:pt idx="25" formatCode="0.000">
                  <c:v>1.2500000000000001E-2</c:v>
                </c:pt>
                <c:pt idx="26" formatCode="0.000">
                  <c:v>1.3055555555555556E-2</c:v>
                </c:pt>
                <c:pt idx="27" formatCode="0.000">
                  <c:v>1.361111111111111E-2</c:v>
                </c:pt>
                <c:pt idx="28" formatCode="0.000">
                  <c:v>1.4166666666666666E-2</c:v>
                </c:pt>
                <c:pt idx="29" formatCode="0.000">
                  <c:v>1.4722222222222222E-2</c:v>
                </c:pt>
                <c:pt idx="30" formatCode="0.000">
                  <c:v>1.5277777777777777E-2</c:v>
                </c:pt>
                <c:pt idx="31" formatCode="0.000">
                  <c:v>1.5833333333333335E-2</c:v>
                </c:pt>
                <c:pt idx="32" formatCode="0.000">
                  <c:v>1.638888888888889E-2</c:v>
                </c:pt>
                <c:pt idx="33" formatCode="0.000">
                  <c:v>1.6666666666666666E-2</c:v>
                </c:pt>
                <c:pt idx="34" formatCode="0.000">
                  <c:v>2.6500000000000003E-2</c:v>
                </c:pt>
                <c:pt idx="35" formatCode="0.000">
                  <c:v>3.6333333333333336E-2</c:v>
                </c:pt>
                <c:pt idx="36" formatCode="0.000">
                  <c:v>6.2227777777777778E-2</c:v>
                </c:pt>
                <c:pt idx="37" formatCode="0.000">
                  <c:v>9.0499999999999997E-2</c:v>
                </c:pt>
                <c:pt idx="38" formatCode="0.00">
                  <c:v>0.12097222222222222</c:v>
                </c:pt>
                <c:pt idx="39" formatCode="0.00">
                  <c:v>0.15324166666666666</c:v>
                </c:pt>
                <c:pt idx="40" formatCode="0.00">
                  <c:v>0.18601944444444443</c:v>
                </c:pt>
                <c:pt idx="41" formatCode="0.00">
                  <c:v>0.2187972222222222</c:v>
                </c:pt>
                <c:pt idx="42" formatCode="0.00">
                  <c:v>0.25157499999999999</c:v>
                </c:pt>
                <c:pt idx="43" formatCode="0.00">
                  <c:v>0.28436111111111112</c:v>
                </c:pt>
                <c:pt idx="44" formatCode="0.00">
                  <c:v>0.31713888888888891</c:v>
                </c:pt>
                <c:pt idx="45" formatCode="0.00">
                  <c:v>0.34991666666666665</c:v>
                </c:pt>
                <c:pt idx="46" formatCode="0.00">
                  <c:v>0.38269444444444445</c:v>
                </c:pt>
                <c:pt idx="47" formatCode="0.00">
                  <c:v>0.41547222222222224</c:v>
                </c:pt>
                <c:pt idx="48" formatCode="0.00">
                  <c:v>0.44825000000000004</c:v>
                </c:pt>
                <c:pt idx="49" formatCode="0.00">
                  <c:v>0.48102777777777778</c:v>
                </c:pt>
                <c:pt idx="50" formatCode="0.00">
                  <c:v>0.51380555555555552</c:v>
                </c:pt>
                <c:pt idx="51" formatCode="0.00">
                  <c:v>0.54658333333333331</c:v>
                </c:pt>
                <c:pt idx="52" formatCode="0.00">
                  <c:v>0.5793611111111111</c:v>
                </c:pt>
                <c:pt idx="53" formatCode="0.00">
                  <c:v>0.61213888888888879</c:v>
                </c:pt>
                <c:pt idx="54" formatCode="0.00">
                  <c:v>0.64491666666666658</c:v>
                </c:pt>
                <c:pt idx="55" formatCode="0.00">
                  <c:v>0.67769444444444438</c:v>
                </c:pt>
                <c:pt idx="56" formatCode="0.00">
                  <c:v>0.71047222222222217</c:v>
                </c:pt>
                <c:pt idx="57" formatCode="0.00">
                  <c:v>0.74324999999999997</c:v>
                </c:pt>
                <c:pt idx="58" formatCode="0.00">
                  <c:v>0.77602777777777776</c:v>
                </c:pt>
                <c:pt idx="59" formatCode="0.00">
                  <c:v>0.80880555555555556</c:v>
                </c:pt>
                <c:pt idx="60" formatCode="0.00">
                  <c:v>0.84158333333333324</c:v>
                </c:pt>
                <c:pt idx="61" formatCode="0.00">
                  <c:v>0.87436111111111103</c:v>
                </c:pt>
                <c:pt idx="62" formatCode="0.00">
                  <c:v>0.90713888888888883</c:v>
                </c:pt>
                <c:pt idx="63" formatCode="0.00">
                  <c:v>0.93991666666666662</c:v>
                </c:pt>
                <c:pt idx="64" formatCode="0.00">
                  <c:v>0.97269444444444442</c:v>
                </c:pt>
                <c:pt idx="65" formatCode="0.00">
                  <c:v>1</c:v>
                </c:pt>
              </c:numCache>
            </c:numRef>
          </c:xVal>
          <c:yVal>
            <c:numRef>
              <c:f>'test bed transients'!$M$17:$M$82</c:f>
              <c:numCache>
                <c:formatCode>0.00</c:formatCode>
                <c:ptCount val="66"/>
                <c:pt idx="0">
                  <c:v>0</c:v>
                </c:pt>
                <c:pt idx="1">
                  <c:v>0</c:v>
                </c:pt>
                <c:pt idx="2">
                  <c:v>1.9598599999999999E-5</c:v>
                </c:pt>
                <c:pt idx="3">
                  <c:v>6.2200799999999996E-5</c:v>
                </c:pt>
                <c:pt idx="4">
                  <c:v>4.1844499999999998E-4</c:v>
                </c:pt>
                <c:pt idx="5">
                  <c:v>1.10016E-3</c:v>
                </c:pt>
                <c:pt idx="6">
                  <c:v>2.0636399999999998E-3</c:v>
                </c:pt>
                <c:pt idx="7">
                  <c:v>3.3026100000000001E-3</c:v>
                </c:pt>
                <c:pt idx="8">
                  <c:v>4.8100900000000004E-3</c:v>
                </c:pt>
                <c:pt idx="9">
                  <c:v>6.5787700000000003E-3</c:v>
                </c:pt>
                <c:pt idx="10">
                  <c:v>8.6011000000000004E-3</c:v>
                </c:pt>
                <c:pt idx="11">
                  <c:v>1.08693E-2</c:v>
                </c:pt>
                <c:pt idx="12">
                  <c:v>1.33756E-2</c:v>
                </c:pt>
                <c:pt idx="13">
                  <c:v>1.6112100000000001E-2</c:v>
                </c:pt>
                <c:pt idx="14">
                  <c:v>1.9070899999999998E-2</c:v>
                </c:pt>
                <c:pt idx="15">
                  <c:v>2.2244E-2</c:v>
                </c:pt>
                <c:pt idx="16">
                  <c:v>2.5623699999999999E-2</c:v>
                </c:pt>
                <c:pt idx="17">
                  <c:v>2.92023E-2</c:v>
                </c:pt>
                <c:pt idx="18">
                  <c:v>3.2972300000000003E-2</c:v>
                </c:pt>
                <c:pt idx="19">
                  <c:v>3.6926500000000001E-2</c:v>
                </c:pt>
                <c:pt idx="20">
                  <c:v>4.10576E-2</c:v>
                </c:pt>
                <c:pt idx="21">
                  <c:v>4.5358799999999998E-2</c:v>
                </c:pt>
                <c:pt idx="22">
                  <c:v>4.98235E-2</c:v>
                </c:pt>
                <c:pt idx="23">
                  <c:v>5.4445100000000003E-2</c:v>
                </c:pt>
                <c:pt idx="24">
                  <c:v>5.9217600000000002E-2</c:v>
                </c:pt>
                <c:pt idx="25">
                  <c:v>6.4134800000000006E-2</c:v>
                </c:pt>
                <c:pt idx="26">
                  <c:v>6.9191199999999994E-2</c:v>
                </c:pt>
                <c:pt idx="27">
                  <c:v>7.4381100000000006E-2</c:v>
                </c:pt>
                <c:pt idx="28">
                  <c:v>7.9699300000000001E-2</c:v>
                </c:pt>
                <c:pt idx="29">
                  <c:v>8.51407E-2</c:v>
                </c:pt>
                <c:pt idx="30">
                  <c:v>9.0700500000000003E-2</c:v>
                </c:pt>
                <c:pt idx="31">
                  <c:v>9.6373899999999998E-2</c:v>
                </c:pt>
                <c:pt idx="32">
                  <c:v>0.102157</c:v>
                </c:pt>
                <c:pt idx="33">
                  <c:v>0.105075</c:v>
                </c:pt>
                <c:pt idx="34">
                  <c:v>0.22697100000000001</c:v>
                </c:pt>
                <c:pt idx="35">
                  <c:v>0.35782599999999998</c:v>
                </c:pt>
                <c:pt idx="36">
                  <c:v>0.68903400000000004</c:v>
                </c:pt>
                <c:pt idx="37">
                  <c:v>0.99865099999999996</c:v>
                </c:pt>
                <c:pt idx="38">
                  <c:v>1.26336</c:v>
                </c:pt>
                <c:pt idx="39">
                  <c:v>1.4741200000000001</c:v>
                </c:pt>
                <c:pt idx="40">
                  <c:v>1.6302000000000001</c:v>
                </c:pt>
                <c:pt idx="41">
                  <c:v>1.74196</c:v>
                </c:pt>
                <c:pt idx="42">
                  <c:v>1.8210200000000001</c:v>
                </c:pt>
                <c:pt idx="43">
                  <c:v>1.87646</c:v>
                </c:pt>
                <c:pt idx="44">
                  <c:v>1.91509</c:v>
                </c:pt>
                <c:pt idx="45">
                  <c:v>1.9418800000000001</c:v>
                </c:pt>
                <c:pt idx="46">
                  <c:v>1.96041</c:v>
                </c:pt>
                <c:pt idx="47">
                  <c:v>1.97319</c:v>
                </c:pt>
                <c:pt idx="48">
                  <c:v>1.9819899999999999</c:v>
                </c:pt>
                <c:pt idx="49">
                  <c:v>1.98804</c:v>
                </c:pt>
                <c:pt idx="50">
                  <c:v>1.9921899999999999</c:v>
                </c:pt>
                <c:pt idx="51">
                  <c:v>1.9950399999999999</c:v>
                </c:pt>
                <c:pt idx="52">
                  <c:v>1.9970000000000001</c:v>
                </c:pt>
                <c:pt idx="53">
                  <c:v>1.99834</c:v>
                </c:pt>
                <c:pt idx="54">
                  <c:v>1.99926</c:v>
                </c:pt>
                <c:pt idx="55">
                  <c:v>1.9998899999999999</c:v>
                </c:pt>
                <c:pt idx="56">
                  <c:v>2.0003199999999999</c:v>
                </c:pt>
                <c:pt idx="57">
                  <c:v>2.0006200000000001</c:v>
                </c:pt>
                <c:pt idx="58">
                  <c:v>2.00082</c:v>
                </c:pt>
                <c:pt idx="59">
                  <c:v>2.0009600000000001</c:v>
                </c:pt>
                <c:pt idx="60">
                  <c:v>2.0010500000000002</c:v>
                </c:pt>
                <c:pt idx="61">
                  <c:v>2.0011199999999998</c:v>
                </c:pt>
                <c:pt idx="62">
                  <c:v>2.00116</c:v>
                </c:pt>
                <c:pt idx="63">
                  <c:v>2.0011899999999998</c:v>
                </c:pt>
                <c:pt idx="64">
                  <c:v>2.0012099999999999</c:v>
                </c:pt>
                <c:pt idx="65">
                  <c:v>2.0012300000000001</c:v>
                </c:pt>
              </c:numCache>
            </c:numRef>
          </c:yVal>
          <c:smooth val="1"/>
        </c:ser>
        <c:ser>
          <c:idx val="3"/>
          <c:order val="2"/>
          <c:tx>
            <c:v>Nom H 0.5 K</c:v>
          </c:tx>
          <c:xVal>
            <c:numRef>
              <c:f>'test bed transients'!$R$17:$R$82</c:f>
              <c:numCache>
                <c:formatCode>0.00000</c:formatCode>
                <c:ptCount val="66"/>
                <c:pt idx="0">
                  <c:v>1.3888888888888888E-7</c:v>
                </c:pt>
                <c:pt idx="1">
                  <c:v>2.7777777777777776E-7</c:v>
                </c:pt>
                <c:pt idx="2">
                  <c:v>1.6694166666666668E-4</c:v>
                </c:pt>
                <c:pt idx="3">
                  <c:v>3.3361111111111113E-4</c:v>
                </c:pt>
                <c:pt idx="4">
                  <c:v>8.3361111111111103E-4</c:v>
                </c:pt>
                <c:pt idx="5" formatCode="0.0000">
                  <c:v>1.3891388888888888E-3</c:v>
                </c:pt>
                <c:pt idx="6" formatCode="0.0000">
                  <c:v>1.9446944444444444E-3</c:v>
                </c:pt>
                <c:pt idx="7" formatCode="0.0000">
                  <c:v>2.5002222222222223E-3</c:v>
                </c:pt>
                <c:pt idx="8" formatCode="0.0000">
                  <c:v>3.0558333333333331E-3</c:v>
                </c:pt>
                <c:pt idx="9" formatCode="0.0000">
                  <c:v>3.6113888888888888E-3</c:v>
                </c:pt>
                <c:pt idx="10" formatCode="0.0000">
                  <c:v>4.1669444444444445E-3</c:v>
                </c:pt>
                <c:pt idx="11" formatCode="0.0000">
                  <c:v>4.7225000000000001E-3</c:v>
                </c:pt>
                <c:pt idx="12" formatCode="0.0000">
                  <c:v>5.2780555555555558E-3</c:v>
                </c:pt>
                <c:pt idx="13" formatCode="0.0000">
                  <c:v>5.8336111111111115E-3</c:v>
                </c:pt>
                <c:pt idx="14" formatCode="0.0000">
                  <c:v>6.3891666666666671E-3</c:v>
                </c:pt>
                <c:pt idx="15" formatCode="0.0000">
                  <c:v>6.9447222222222228E-3</c:v>
                </c:pt>
                <c:pt idx="16" formatCode="0.0000">
                  <c:v>7.5002777777777785E-3</c:v>
                </c:pt>
                <c:pt idx="17" formatCode="0.0000">
                  <c:v>8.0558333333333332E-3</c:v>
                </c:pt>
                <c:pt idx="18" formatCode="0.0000">
                  <c:v>8.611111111111111E-3</c:v>
                </c:pt>
                <c:pt idx="19" formatCode="0.0000">
                  <c:v>9.1666666666666667E-3</c:v>
                </c:pt>
                <c:pt idx="20" formatCode="0.000">
                  <c:v>9.7222222222222224E-3</c:v>
                </c:pt>
                <c:pt idx="21" formatCode="0.000">
                  <c:v>1.0277777777777778E-2</c:v>
                </c:pt>
                <c:pt idx="22" formatCode="0.000">
                  <c:v>1.0833333333333334E-2</c:v>
                </c:pt>
                <c:pt idx="23" formatCode="0.000">
                  <c:v>1.1388888888888889E-2</c:v>
                </c:pt>
                <c:pt idx="24" formatCode="0.000">
                  <c:v>1.1944444444444445E-2</c:v>
                </c:pt>
                <c:pt idx="25" formatCode="0.000">
                  <c:v>1.2500000000000001E-2</c:v>
                </c:pt>
                <c:pt idx="26" formatCode="0.000">
                  <c:v>1.3055555555555556E-2</c:v>
                </c:pt>
                <c:pt idx="27" formatCode="0.000">
                  <c:v>1.361111111111111E-2</c:v>
                </c:pt>
                <c:pt idx="28" formatCode="0.000">
                  <c:v>1.4166666666666666E-2</c:v>
                </c:pt>
                <c:pt idx="29" formatCode="0.000">
                  <c:v>1.4722222222222222E-2</c:v>
                </c:pt>
                <c:pt idx="30" formatCode="0.000">
                  <c:v>1.5277777777777777E-2</c:v>
                </c:pt>
                <c:pt idx="31" formatCode="0.000">
                  <c:v>1.5833333333333335E-2</c:v>
                </c:pt>
                <c:pt idx="32" formatCode="0.000">
                  <c:v>1.638888888888889E-2</c:v>
                </c:pt>
                <c:pt idx="33" formatCode="0.000">
                  <c:v>1.6666666666666666E-2</c:v>
                </c:pt>
                <c:pt idx="34" formatCode="0.000">
                  <c:v>2.6500000000000003E-2</c:v>
                </c:pt>
                <c:pt idx="35" formatCode="0.000">
                  <c:v>3.6333333333333336E-2</c:v>
                </c:pt>
                <c:pt idx="36" formatCode="0.000">
                  <c:v>6.5833333333333327E-2</c:v>
                </c:pt>
                <c:pt idx="37" formatCode="0.000">
                  <c:v>9.8611111111111108E-2</c:v>
                </c:pt>
                <c:pt idx="38" formatCode="0.00">
                  <c:v>0.13138888888888889</c:v>
                </c:pt>
                <c:pt idx="39" formatCode="0.00">
                  <c:v>0.16416666666666666</c:v>
                </c:pt>
                <c:pt idx="40" formatCode="0.00">
                  <c:v>0.19694444444444445</c:v>
                </c:pt>
                <c:pt idx="41" formatCode="0.00">
                  <c:v>0.22972222222222222</c:v>
                </c:pt>
                <c:pt idx="42" formatCode="0.00">
                  <c:v>0.26250000000000001</c:v>
                </c:pt>
                <c:pt idx="43" formatCode="0.00">
                  <c:v>0.29527777777777775</c:v>
                </c:pt>
                <c:pt idx="44" formatCode="0.00">
                  <c:v>0.32805555555555554</c:v>
                </c:pt>
                <c:pt idx="45" formatCode="0.00">
                  <c:v>0.36083333333333334</c:v>
                </c:pt>
                <c:pt idx="46" formatCode="0.00">
                  <c:v>0.39361111111111113</c:v>
                </c:pt>
                <c:pt idx="47" formatCode="0.00">
                  <c:v>0.42638888888888887</c:v>
                </c:pt>
                <c:pt idx="48" formatCode="0.00">
                  <c:v>0.45916666666666667</c:v>
                </c:pt>
                <c:pt idx="49" formatCode="0.00">
                  <c:v>0.49194444444444446</c:v>
                </c:pt>
                <c:pt idx="50" formatCode="0.00">
                  <c:v>0.5247222222222222</c:v>
                </c:pt>
                <c:pt idx="51" formatCode="0.00">
                  <c:v>0.5575</c:v>
                </c:pt>
                <c:pt idx="52" formatCode="0.00">
                  <c:v>0.59027777777777779</c:v>
                </c:pt>
                <c:pt idx="53" formatCode="0.00">
                  <c:v>0.62305555555555558</c:v>
                </c:pt>
                <c:pt idx="54" formatCode="0.00">
                  <c:v>0.65583333333333338</c:v>
                </c:pt>
                <c:pt idx="55" formatCode="0.00">
                  <c:v>0.68861111111111106</c:v>
                </c:pt>
                <c:pt idx="56" formatCode="0.00">
                  <c:v>0.72138888888888886</c:v>
                </c:pt>
                <c:pt idx="57" formatCode="0.00">
                  <c:v>0.75416666666666665</c:v>
                </c:pt>
                <c:pt idx="58" formatCode="0.00">
                  <c:v>0.78694444444444445</c:v>
                </c:pt>
                <c:pt idx="59" formatCode="0.00">
                  <c:v>0.81972222222222224</c:v>
                </c:pt>
                <c:pt idx="60" formatCode="0.00">
                  <c:v>0.85250000000000004</c:v>
                </c:pt>
                <c:pt idx="61" formatCode="0.00">
                  <c:v>0.88527777777777783</c:v>
                </c:pt>
                <c:pt idx="62" formatCode="0.00">
                  <c:v>0.91805555555555551</c:v>
                </c:pt>
                <c:pt idx="63" formatCode="0.00">
                  <c:v>0.95083333333333331</c:v>
                </c:pt>
                <c:pt idx="64" formatCode="0.00">
                  <c:v>0.9836111111111111</c:v>
                </c:pt>
                <c:pt idx="65" formatCode="0.00">
                  <c:v>1</c:v>
                </c:pt>
              </c:numCache>
            </c:numRef>
          </c:xVal>
          <c:yVal>
            <c:numRef>
              <c:f>'test bed transients'!$T$17:$T$82</c:f>
              <c:numCache>
                <c:formatCode>0.00</c:formatCode>
                <c:ptCount val="66"/>
                <c:pt idx="0">
                  <c:v>0</c:v>
                </c:pt>
                <c:pt idx="1">
                  <c:v>0</c:v>
                </c:pt>
                <c:pt idx="2">
                  <c:v>3.8052E-6</c:v>
                </c:pt>
                <c:pt idx="3">
                  <c:v>1.2079099999999999E-5</c:v>
                </c:pt>
                <c:pt idx="4">
                  <c:v>8.1351400000000002E-5</c:v>
                </c:pt>
                <c:pt idx="5">
                  <c:v>2.1405799999999999E-4</c:v>
                </c:pt>
                <c:pt idx="6">
                  <c:v>4.0181E-4</c:v>
                </c:pt>
                <c:pt idx="7">
                  <c:v>6.4349800000000005E-4</c:v>
                </c:pt>
                <c:pt idx="8">
                  <c:v>9.3787500000000002E-4</c:v>
                </c:pt>
                <c:pt idx="9">
                  <c:v>1.28363E-3</c:v>
                </c:pt>
                <c:pt idx="10">
                  <c:v>1.67939E-3</c:v>
                </c:pt>
                <c:pt idx="11">
                  <c:v>2.1237700000000001E-3</c:v>
                </c:pt>
                <c:pt idx="12">
                  <c:v>2.6153399999999999E-3</c:v>
                </c:pt>
                <c:pt idx="13">
                  <c:v>3.1526800000000002E-3</c:v>
                </c:pt>
                <c:pt idx="14">
                  <c:v>3.7343300000000001E-3</c:v>
                </c:pt>
                <c:pt idx="15">
                  <c:v>4.35886E-3</c:v>
                </c:pt>
                <c:pt idx="16">
                  <c:v>5.0248599999999999E-3</c:v>
                </c:pt>
                <c:pt idx="17">
                  <c:v>5.7309300000000004E-3</c:v>
                </c:pt>
                <c:pt idx="18">
                  <c:v>6.4756900000000001E-3</c:v>
                </c:pt>
                <c:pt idx="19">
                  <c:v>7.2578199999999999E-3</c:v>
                </c:pt>
                <c:pt idx="20">
                  <c:v>8.0759999999999998E-3</c:v>
                </c:pt>
                <c:pt idx="21">
                  <c:v>8.9289899999999995E-3</c:v>
                </c:pt>
                <c:pt idx="22">
                  <c:v>9.8155599999999992E-3</c:v>
                </c:pt>
                <c:pt idx="23">
                  <c:v>1.0734499999999999E-2</c:v>
                </c:pt>
                <c:pt idx="24">
                  <c:v>1.16848E-2</c:v>
                </c:pt>
                <c:pt idx="25">
                  <c:v>1.2665300000000001E-2</c:v>
                </c:pt>
                <c:pt idx="26">
                  <c:v>1.36749E-2</c:v>
                </c:pt>
                <c:pt idx="27">
                  <c:v>1.4712599999999999E-2</c:v>
                </c:pt>
                <c:pt idx="28">
                  <c:v>1.57775E-2</c:v>
                </c:pt>
                <c:pt idx="29">
                  <c:v>1.68687E-2</c:v>
                </c:pt>
                <c:pt idx="30">
                  <c:v>1.79852E-2</c:v>
                </c:pt>
                <c:pt idx="31">
                  <c:v>1.9126299999999999E-2</c:v>
                </c:pt>
                <c:pt idx="32">
                  <c:v>2.0291E-2</c:v>
                </c:pt>
                <c:pt idx="33">
                  <c:v>2.0879200000000001E-2</c:v>
                </c:pt>
                <c:pt idx="34">
                  <c:v>4.6244800000000003E-2</c:v>
                </c:pt>
                <c:pt idx="35">
                  <c:v>7.4313000000000004E-2</c:v>
                </c:pt>
                <c:pt idx="36">
                  <c:v>0.16048899999999999</c:v>
                </c:pt>
                <c:pt idx="37">
                  <c:v>0.246059</c:v>
                </c:pt>
                <c:pt idx="38">
                  <c:v>0.31737900000000002</c:v>
                </c:pt>
                <c:pt idx="39">
                  <c:v>0.374361</c:v>
                </c:pt>
                <c:pt idx="40">
                  <c:v>0.418597</c:v>
                </c:pt>
                <c:pt idx="41">
                  <c:v>0.45219900000000002</c:v>
                </c:pt>
                <c:pt idx="42">
                  <c:v>0.47726000000000002</c:v>
                </c:pt>
                <c:pt idx="43">
                  <c:v>0.49563000000000001</c:v>
                </c:pt>
                <c:pt idx="44">
                  <c:v>0.50884799999999997</c:v>
                </c:pt>
                <c:pt idx="45">
                  <c:v>0.51814899999999997</c:v>
                </c:pt>
                <c:pt idx="46">
                  <c:v>0.52450399999999997</c:v>
                </c:pt>
                <c:pt idx="47">
                  <c:v>0.52866100000000005</c:v>
                </c:pt>
                <c:pt idx="48">
                  <c:v>0.53119400000000006</c:v>
                </c:pt>
                <c:pt idx="49">
                  <c:v>0.53253499999999998</c:v>
                </c:pt>
                <c:pt idx="50">
                  <c:v>0.53301200000000004</c:v>
                </c:pt>
                <c:pt idx="51">
                  <c:v>0.53286900000000004</c:v>
                </c:pt>
                <c:pt idx="52">
                  <c:v>0.53229000000000004</c:v>
                </c:pt>
                <c:pt idx="53">
                  <c:v>0.53141000000000005</c:v>
                </c:pt>
                <c:pt idx="54">
                  <c:v>0.530331</c:v>
                </c:pt>
                <c:pt idx="55">
                  <c:v>0.52912599999999999</c:v>
                </c:pt>
                <c:pt idx="56">
                  <c:v>0.52784900000000001</c:v>
                </c:pt>
                <c:pt idx="57">
                  <c:v>0.52654000000000001</c:v>
                </c:pt>
                <c:pt idx="58">
                  <c:v>0.52522800000000003</c:v>
                </c:pt>
                <c:pt idx="59">
                  <c:v>0.52393199999999995</c:v>
                </c:pt>
                <c:pt idx="60">
                  <c:v>0.52266699999999999</c:v>
                </c:pt>
                <c:pt idx="61">
                  <c:v>0.52144299999999999</c:v>
                </c:pt>
                <c:pt idx="62">
                  <c:v>0.52026499999999998</c:v>
                </c:pt>
                <c:pt idx="63">
                  <c:v>0.51913699999999996</c:v>
                </c:pt>
                <c:pt idx="64">
                  <c:v>0.51806200000000002</c:v>
                </c:pt>
                <c:pt idx="65">
                  <c:v>0.51753700000000002</c:v>
                </c:pt>
              </c:numCache>
            </c:numRef>
          </c:yVal>
          <c:smooth val="1"/>
        </c:ser>
        <c:ser>
          <c:idx val="6"/>
          <c:order val="3"/>
          <c:tx>
            <c:v>Nom H 2 K</c:v>
          </c:tx>
          <c:xVal>
            <c:numRef>
              <c:f>'test bed transients'!$Y$17:$Y$82</c:f>
              <c:numCache>
                <c:formatCode>0.00000</c:formatCode>
                <c:ptCount val="66"/>
                <c:pt idx="0">
                  <c:v>1.3888888888888888E-7</c:v>
                </c:pt>
                <c:pt idx="1">
                  <c:v>2.7777777777777776E-7</c:v>
                </c:pt>
                <c:pt idx="2">
                  <c:v>1.6694166666666668E-4</c:v>
                </c:pt>
                <c:pt idx="3">
                  <c:v>3.3361111111111113E-4</c:v>
                </c:pt>
                <c:pt idx="4">
                  <c:v>8.3361111111111103E-4</c:v>
                </c:pt>
                <c:pt idx="5" formatCode="0.0000">
                  <c:v>1.3891388888888888E-3</c:v>
                </c:pt>
                <c:pt idx="6" formatCode="0.0000">
                  <c:v>1.9446944444444444E-3</c:v>
                </c:pt>
                <c:pt idx="7" formatCode="0.0000">
                  <c:v>2.5002222222222223E-3</c:v>
                </c:pt>
                <c:pt idx="8" formatCode="0.0000">
                  <c:v>3.0558333333333331E-3</c:v>
                </c:pt>
                <c:pt idx="9" formatCode="0.0000">
                  <c:v>3.6113888888888888E-3</c:v>
                </c:pt>
                <c:pt idx="10" formatCode="0.0000">
                  <c:v>4.1669444444444445E-3</c:v>
                </c:pt>
                <c:pt idx="11" formatCode="0.0000">
                  <c:v>4.7225000000000001E-3</c:v>
                </c:pt>
                <c:pt idx="12" formatCode="0.0000">
                  <c:v>5.2780555555555558E-3</c:v>
                </c:pt>
                <c:pt idx="13" formatCode="0.0000">
                  <c:v>5.8336111111111115E-3</c:v>
                </c:pt>
                <c:pt idx="14" formatCode="0.0000">
                  <c:v>6.3891666666666671E-3</c:v>
                </c:pt>
                <c:pt idx="15" formatCode="0.0000">
                  <c:v>6.9447222222222228E-3</c:v>
                </c:pt>
                <c:pt idx="16" formatCode="0.0000">
                  <c:v>7.5002777777777785E-3</c:v>
                </c:pt>
                <c:pt idx="17" formatCode="0.0000">
                  <c:v>8.0558333333333332E-3</c:v>
                </c:pt>
                <c:pt idx="18" formatCode="0.0000">
                  <c:v>8.611111111111111E-3</c:v>
                </c:pt>
                <c:pt idx="19" formatCode="0.0000">
                  <c:v>9.1666666666666667E-3</c:v>
                </c:pt>
                <c:pt idx="20" formatCode="0.000">
                  <c:v>9.7222222222222224E-3</c:v>
                </c:pt>
                <c:pt idx="21" formatCode="0.000">
                  <c:v>1.0277777777777778E-2</c:v>
                </c:pt>
                <c:pt idx="22" formatCode="0.000">
                  <c:v>1.0833333333333334E-2</c:v>
                </c:pt>
                <c:pt idx="23" formatCode="0.000">
                  <c:v>1.1388888888888889E-2</c:v>
                </c:pt>
                <c:pt idx="24" formatCode="0.000">
                  <c:v>1.1944444444444445E-2</c:v>
                </c:pt>
                <c:pt idx="25" formatCode="0.000">
                  <c:v>1.2500000000000001E-2</c:v>
                </c:pt>
                <c:pt idx="26" formatCode="0.000">
                  <c:v>1.3055555555555556E-2</c:v>
                </c:pt>
                <c:pt idx="27" formatCode="0.000">
                  <c:v>1.361111111111111E-2</c:v>
                </c:pt>
                <c:pt idx="28" formatCode="0.000">
                  <c:v>1.4166666666666666E-2</c:v>
                </c:pt>
                <c:pt idx="29" formatCode="0.000">
                  <c:v>1.4722222222222222E-2</c:v>
                </c:pt>
                <c:pt idx="30" formatCode="0.000">
                  <c:v>1.5277777777777777E-2</c:v>
                </c:pt>
                <c:pt idx="31" formatCode="0.000">
                  <c:v>1.5833333333333335E-2</c:v>
                </c:pt>
                <c:pt idx="32" formatCode="0.000">
                  <c:v>1.638888888888889E-2</c:v>
                </c:pt>
                <c:pt idx="33" formatCode="0.000">
                  <c:v>1.6666666666666666E-2</c:v>
                </c:pt>
                <c:pt idx="34" formatCode="0.000">
                  <c:v>2.6500000000000003E-2</c:v>
                </c:pt>
                <c:pt idx="35" formatCode="0.000">
                  <c:v>3.6333333333333336E-2</c:v>
                </c:pt>
                <c:pt idx="36" formatCode="0.000">
                  <c:v>6.5833333333333327E-2</c:v>
                </c:pt>
                <c:pt idx="37" formatCode="0.000">
                  <c:v>9.8611111111111108E-2</c:v>
                </c:pt>
                <c:pt idx="38" formatCode="0.00">
                  <c:v>0.13138888888888889</c:v>
                </c:pt>
                <c:pt idx="39" formatCode="0.00">
                  <c:v>0.16416666666666666</c:v>
                </c:pt>
                <c:pt idx="40" formatCode="0.00">
                  <c:v>0.19694444444444445</c:v>
                </c:pt>
                <c:pt idx="41" formatCode="0.00">
                  <c:v>0.22972222222222222</c:v>
                </c:pt>
                <c:pt idx="42" formatCode="0.00">
                  <c:v>0.26250000000000001</c:v>
                </c:pt>
                <c:pt idx="43" formatCode="0.00">
                  <c:v>0.29527777777777775</c:v>
                </c:pt>
                <c:pt idx="44" formatCode="0.00">
                  <c:v>0.32805555555555554</c:v>
                </c:pt>
                <c:pt idx="45" formatCode="0.00">
                  <c:v>0.36083333333333334</c:v>
                </c:pt>
                <c:pt idx="46" formatCode="0.00">
                  <c:v>0.39361111111111113</c:v>
                </c:pt>
                <c:pt idx="47" formatCode="0.00">
                  <c:v>0.42638888888888887</c:v>
                </c:pt>
                <c:pt idx="48" formatCode="0.00">
                  <c:v>0.45916666666666667</c:v>
                </c:pt>
                <c:pt idx="49" formatCode="0.00">
                  <c:v>0.49194444444444446</c:v>
                </c:pt>
                <c:pt idx="50" formatCode="0.00">
                  <c:v>0.5247222222222222</c:v>
                </c:pt>
                <c:pt idx="51" formatCode="0.00">
                  <c:v>0.5575</c:v>
                </c:pt>
                <c:pt idx="52" formatCode="0.00">
                  <c:v>0.59027777777777779</c:v>
                </c:pt>
                <c:pt idx="53" formatCode="0.00">
                  <c:v>0.62305555555555558</c:v>
                </c:pt>
                <c:pt idx="54" formatCode="0.00">
                  <c:v>0.65583333333333338</c:v>
                </c:pt>
                <c:pt idx="55" formatCode="0.00">
                  <c:v>0.68861111111111106</c:v>
                </c:pt>
                <c:pt idx="56" formatCode="0.00">
                  <c:v>0.72138888888888886</c:v>
                </c:pt>
                <c:pt idx="57" formatCode="0.00">
                  <c:v>0.75416666666666665</c:v>
                </c:pt>
                <c:pt idx="58" formatCode="0.00">
                  <c:v>0.78694444444444445</c:v>
                </c:pt>
                <c:pt idx="59" formatCode="0.00">
                  <c:v>0.81972222222222224</c:v>
                </c:pt>
                <c:pt idx="60" formatCode="0.00">
                  <c:v>0.85250000000000004</c:v>
                </c:pt>
                <c:pt idx="61" formatCode="0.00">
                  <c:v>0.88527777777777783</c:v>
                </c:pt>
                <c:pt idx="62" formatCode="0.00">
                  <c:v>0.91805555555555551</c:v>
                </c:pt>
                <c:pt idx="63" formatCode="0.00">
                  <c:v>0.95083333333333331</c:v>
                </c:pt>
                <c:pt idx="64" formatCode="0.00">
                  <c:v>0.9836111111111111</c:v>
                </c:pt>
                <c:pt idx="65" formatCode="0.00">
                  <c:v>1</c:v>
                </c:pt>
              </c:numCache>
            </c:numRef>
          </c:xVal>
          <c:yVal>
            <c:numRef>
              <c:f>'test bed transients'!$AA$17:$AA$82</c:f>
              <c:numCache>
                <c:formatCode>0.00</c:formatCode>
                <c:ptCount val="66"/>
                <c:pt idx="0">
                  <c:v>0</c:v>
                </c:pt>
                <c:pt idx="1">
                  <c:v>0</c:v>
                </c:pt>
                <c:pt idx="2">
                  <c:v>1.79906E-5</c:v>
                </c:pt>
                <c:pt idx="3">
                  <c:v>5.7098000000000001E-5</c:v>
                </c:pt>
                <c:pt idx="4">
                  <c:v>3.8415699999999999E-4</c:v>
                </c:pt>
                <c:pt idx="5">
                  <c:v>1.01011E-3</c:v>
                </c:pt>
                <c:pt idx="6">
                  <c:v>1.8949399999999999E-3</c:v>
                </c:pt>
                <c:pt idx="7">
                  <c:v>3.0329799999999998E-3</c:v>
                </c:pt>
                <c:pt idx="8">
                  <c:v>4.4179600000000003E-3</c:v>
                </c:pt>
                <c:pt idx="9">
                  <c:v>6.0432999999999997E-3</c:v>
                </c:pt>
                <c:pt idx="10">
                  <c:v>7.9022099999999998E-3</c:v>
                </c:pt>
                <c:pt idx="11">
                  <c:v>9.98776E-3</c:v>
                </c:pt>
                <c:pt idx="12">
                  <c:v>1.2292900000000001E-2</c:v>
                </c:pt>
                <c:pt idx="13">
                  <c:v>1.48106E-2</c:v>
                </c:pt>
                <c:pt idx="14">
                  <c:v>1.7533799999999999E-2</c:v>
                </c:pt>
                <c:pt idx="15">
                  <c:v>2.0455399999999999E-2</c:v>
                </c:pt>
                <c:pt idx="16">
                  <c:v>2.35684E-2</c:v>
                </c:pt>
                <c:pt idx="17">
                  <c:v>2.68661E-2</c:v>
                </c:pt>
                <c:pt idx="18">
                  <c:v>3.0341699999999999E-2</c:v>
                </c:pt>
                <c:pt idx="19">
                  <c:v>3.39888E-2</c:v>
                </c:pt>
                <c:pt idx="20">
                  <c:v>3.7800899999999998E-2</c:v>
                </c:pt>
                <c:pt idx="21">
                  <c:v>4.17721E-2</c:v>
                </c:pt>
                <c:pt idx="22">
                  <c:v>4.5896399999999997E-2</c:v>
                </c:pt>
                <c:pt idx="23">
                  <c:v>5.0167999999999997E-2</c:v>
                </c:pt>
                <c:pt idx="24">
                  <c:v>5.4581600000000001E-2</c:v>
                </c:pt>
                <c:pt idx="25">
                  <c:v>5.9131700000000002E-2</c:v>
                </c:pt>
                <c:pt idx="26">
                  <c:v>6.3813499999999995E-2</c:v>
                </c:pt>
                <c:pt idx="27">
                  <c:v>6.86219E-2</c:v>
                </c:pt>
                <c:pt idx="28">
                  <c:v>7.3552400000000004E-2</c:v>
                </c:pt>
                <c:pt idx="29">
                  <c:v>7.8600400000000001E-2</c:v>
                </c:pt>
                <c:pt idx="30">
                  <c:v>8.3761799999999997E-2</c:v>
                </c:pt>
                <c:pt idx="31">
                  <c:v>8.9032299999999995E-2</c:v>
                </c:pt>
                <c:pt idx="32">
                  <c:v>9.4408099999999995E-2</c:v>
                </c:pt>
                <c:pt idx="33">
                  <c:v>9.7121799999999994E-2</c:v>
                </c:pt>
                <c:pt idx="34">
                  <c:v>0.212418</c:v>
                </c:pt>
                <c:pt idx="35">
                  <c:v>0.33832099999999998</c:v>
                </c:pt>
                <c:pt idx="36">
                  <c:v>0.71221100000000004</c:v>
                </c:pt>
                <c:pt idx="37">
                  <c:v>1.0718099999999999</c:v>
                </c:pt>
                <c:pt idx="38">
                  <c:v>1.36263</c:v>
                </c:pt>
                <c:pt idx="39">
                  <c:v>1.5882000000000001</c:v>
                </c:pt>
                <c:pt idx="40">
                  <c:v>1.75813</c:v>
                </c:pt>
                <c:pt idx="41">
                  <c:v>1.8832199999999999</c:v>
                </c:pt>
                <c:pt idx="42">
                  <c:v>1.9734400000000001</c:v>
                </c:pt>
                <c:pt idx="43">
                  <c:v>2.03714</c:v>
                </c:pt>
                <c:pt idx="44">
                  <c:v>2.0809899999999999</c:v>
                </c:pt>
                <c:pt idx="45">
                  <c:v>2.1101899999999998</c:v>
                </c:pt>
                <c:pt idx="46">
                  <c:v>2.1286800000000001</c:v>
                </c:pt>
                <c:pt idx="47">
                  <c:v>2.1394299999999999</c:v>
                </c:pt>
                <c:pt idx="48">
                  <c:v>2.1446200000000002</c:v>
                </c:pt>
                <c:pt idx="49">
                  <c:v>2.14588</c:v>
                </c:pt>
                <c:pt idx="50">
                  <c:v>2.1444100000000001</c:v>
                </c:pt>
                <c:pt idx="51">
                  <c:v>2.14106</c:v>
                </c:pt>
                <c:pt idx="52">
                  <c:v>2.1364700000000001</c:v>
                </c:pt>
                <c:pt idx="53">
                  <c:v>2.1311</c:v>
                </c:pt>
                <c:pt idx="54">
                  <c:v>2.1252599999999999</c:v>
                </c:pt>
                <c:pt idx="55">
                  <c:v>2.1192000000000002</c:v>
                </c:pt>
                <c:pt idx="56">
                  <c:v>2.11307</c:v>
                </c:pt>
                <c:pt idx="57">
                  <c:v>2.1070000000000002</c:v>
                </c:pt>
                <c:pt idx="58">
                  <c:v>2.1010599999999999</c:v>
                </c:pt>
                <c:pt idx="59">
                  <c:v>2.09531</c:v>
                </c:pt>
                <c:pt idx="60">
                  <c:v>2.0897700000000001</c:v>
                </c:pt>
                <c:pt idx="61">
                  <c:v>2.0844800000000001</c:v>
                </c:pt>
                <c:pt idx="62">
                  <c:v>2.0794299999999999</c:v>
                </c:pt>
                <c:pt idx="63">
                  <c:v>2.07464</c:v>
                </c:pt>
                <c:pt idx="64">
                  <c:v>2.0701000000000001</c:v>
                </c:pt>
                <c:pt idx="65">
                  <c:v>2.0678899999999998</c:v>
                </c:pt>
              </c:numCache>
            </c:numRef>
          </c:yVal>
          <c:smooth val="1"/>
        </c:ser>
        <c:dLbls>
          <c:showLegendKey val="0"/>
          <c:showVal val="0"/>
          <c:showCatName val="0"/>
          <c:showSerName val="0"/>
          <c:showPercent val="0"/>
          <c:showBubbleSize val="0"/>
        </c:dLbls>
        <c:axId val="102559744"/>
        <c:axId val="102561664"/>
      </c:scatterChart>
      <c:valAx>
        <c:axId val="102559744"/>
        <c:scaling>
          <c:orientation val="minMax"/>
          <c:max val="1"/>
          <c:min val="0"/>
        </c:scaling>
        <c:delete val="0"/>
        <c:axPos val="b"/>
        <c:title>
          <c:tx>
            <c:rich>
              <a:bodyPr/>
              <a:lstStyle/>
              <a:p>
                <a:pPr>
                  <a:defRPr/>
                </a:pPr>
                <a:r>
                  <a:rPr lang="en-US"/>
                  <a:t>time, hours</a:t>
                </a:r>
              </a:p>
            </c:rich>
          </c:tx>
          <c:layout/>
          <c:overlay val="0"/>
        </c:title>
        <c:numFmt formatCode="0.0" sourceLinked="0"/>
        <c:majorTickMark val="none"/>
        <c:minorTickMark val="none"/>
        <c:tickLblPos val="nextTo"/>
        <c:crossAx val="102561664"/>
        <c:crosses val="autoZero"/>
        <c:crossBetween val="midCat"/>
      </c:valAx>
      <c:valAx>
        <c:axId val="102561664"/>
        <c:scaling>
          <c:orientation val="minMax"/>
          <c:min val="0"/>
        </c:scaling>
        <c:delete val="0"/>
        <c:axPos val="l"/>
        <c:majorGridlines/>
        <c:title>
          <c:tx>
            <c:rich>
              <a:bodyPr/>
              <a:lstStyle/>
              <a:p>
                <a:pPr>
                  <a:defRPr/>
                </a:pPr>
                <a:r>
                  <a:rPr lang="en-US"/>
                  <a:t>deg K</a:t>
                </a:r>
              </a:p>
            </c:rich>
          </c:tx>
          <c:layout/>
          <c:overlay val="0"/>
        </c:title>
        <c:numFmt formatCode="0.0" sourceLinked="0"/>
        <c:majorTickMark val="none"/>
        <c:minorTickMark val="none"/>
        <c:tickLblPos val="nextTo"/>
        <c:crossAx val="102559744"/>
        <c:crosses val="autoZero"/>
        <c:crossBetween val="midCat"/>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92007-3DE9-4164-8BE5-49AF1711C4C5}"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F78C-9D09-44E4-AAF3-069C63537F1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2007-3DE9-4164-8BE5-49AF1711C4C5}"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F78C-9D09-44E4-AAF3-069C63537F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2007-3DE9-4164-8BE5-49AF1711C4C5}"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F78C-9D09-44E4-AAF3-069C63537F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2007-3DE9-4164-8BE5-49AF1711C4C5}"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F78C-9D09-44E4-AAF3-069C63537F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92007-3DE9-4164-8BE5-49AF1711C4C5}"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F78C-9D09-44E4-AAF3-069C63537F1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92007-3DE9-4164-8BE5-49AF1711C4C5}"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0F78C-9D09-44E4-AAF3-069C63537F1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92007-3DE9-4164-8BE5-49AF1711C4C5}" type="datetimeFigureOut">
              <a:rPr lang="en-US" smtClean="0"/>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0F78C-9D09-44E4-AAF3-069C63537F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92007-3DE9-4164-8BE5-49AF1711C4C5}" type="datetimeFigureOut">
              <a:rPr lang="en-US" smtClean="0"/>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F0F78C-9D09-44E4-AAF3-069C63537F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92007-3DE9-4164-8BE5-49AF1711C4C5}" type="datetimeFigureOut">
              <a:rPr lang="en-US" smtClean="0"/>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0F78C-9D09-44E4-AAF3-069C63537F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92007-3DE9-4164-8BE5-49AF1711C4C5}"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0F78C-9D09-44E4-AAF3-069C63537F1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92007-3DE9-4164-8BE5-49AF1711C4C5}"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0F78C-9D09-44E4-AAF3-069C63537F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92007-3DE9-4164-8BE5-49AF1711C4C5}" type="datetimeFigureOut">
              <a:rPr lang="en-US" smtClean="0"/>
              <a:t>9/18/2014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0F78C-9D09-44E4-AAF3-069C63537F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package" Target="../embeddings/Microsoft_Excel_Binary_Worksheet1.xlsb"/></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package" Target="../embeddings/Microsoft_Excel_Binary_Worksheet2.xlsb"/><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emf"/><Relationship Id="rId4" Type="http://schemas.openxmlformats.org/officeDocument/2006/relationships/package" Target="../embeddings/Microsoft_Excel_Binary_Worksheet3.xlsb"/></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2.emf"/><Relationship Id="rId4" Type="http://schemas.openxmlformats.org/officeDocument/2006/relationships/package" Target="../embeddings/Microsoft_Excel_Binary_Worksheet4.xlsb"/></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3.emf"/><Relationship Id="rId4" Type="http://schemas.openxmlformats.org/officeDocument/2006/relationships/package" Target="../embeddings/Microsoft_Excel_Binary_Worksheet5.xlsb"/></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Excel_97-2003_Worksheet1.xls"/></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Calorimeter Analysis Tasks</a:t>
            </a:r>
            <a:endParaRPr lang="en-US" dirty="0"/>
          </a:p>
        </p:txBody>
      </p:sp>
      <p:sp>
        <p:nvSpPr>
          <p:cNvPr id="3" name="Subtitle 2"/>
          <p:cNvSpPr>
            <a:spLocks noGrp="1"/>
          </p:cNvSpPr>
          <p:nvPr>
            <p:ph type="subTitle" idx="1"/>
          </p:nvPr>
        </p:nvSpPr>
        <p:spPr/>
        <p:txBody>
          <a:bodyPr/>
          <a:lstStyle/>
          <a:p>
            <a:r>
              <a:rPr lang="en-US" dirty="0" smtClean="0"/>
              <a:t>Brian </a:t>
            </a:r>
            <a:r>
              <a:rPr lang="en-US" dirty="0" err="1" smtClean="0"/>
              <a:t>Cuerden</a:t>
            </a:r>
            <a:endParaRPr lang="en-US" dirty="0" smtClean="0"/>
          </a:p>
          <a:p>
            <a:r>
              <a:rPr lang="en-US" dirty="0" smtClean="0"/>
              <a:t>10 July 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Nominal Power Level, Cooled only by the LN2 loop</a:t>
            </a:r>
            <a:endParaRPr lang="en-US" dirty="0"/>
          </a:p>
        </p:txBody>
      </p:sp>
      <p:sp>
        <p:nvSpPr>
          <p:cNvPr id="3" name="Content Placeholder 2"/>
          <p:cNvSpPr>
            <a:spLocks noGrp="1"/>
          </p:cNvSpPr>
          <p:nvPr>
            <p:ph idx="1"/>
          </p:nvPr>
        </p:nvSpPr>
        <p:spPr/>
        <p:txBody>
          <a:bodyPr/>
          <a:lstStyle/>
          <a:p>
            <a:pPr>
              <a:buNone/>
            </a:pPr>
            <a:endParaRPr lang="en-US"/>
          </a:p>
        </p:txBody>
      </p:sp>
      <p:pic>
        <p:nvPicPr>
          <p:cNvPr id="4" name="Picture 3" descr="mfcal2001.bmp"/>
          <p:cNvPicPr>
            <a:picLocks noChangeAspect="1"/>
          </p:cNvPicPr>
          <p:nvPr/>
        </p:nvPicPr>
        <p:blipFill>
          <a:blip r:embed="rId2" cstate="print"/>
          <a:srcRect b="6117"/>
          <a:stretch>
            <a:fillRect/>
          </a:stretch>
        </p:blipFill>
        <p:spPr>
          <a:xfrm>
            <a:off x="501070" y="1547155"/>
            <a:ext cx="3968503" cy="2688350"/>
          </a:xfrm>
          <a:prstGeom prst="rect">
            <a:avLst/>
          </a:prstGeom>
        </p:spPr>
      </p:pic>
      <p:pic>
        <p:nvPicPr>
          <p:cNvPr id="5" name="Picture 4" descr="mfcal2000.bmp"/>
          <p:cNvPicPr>
            <a:picLocks noChangeAspect="1"/>
          </p:cNvPicPr>
          <p:nvPr/>
        </p:nvPicPr>
        <p:blipFill>
          <a:blip r:embed="rId3" cstate="print"/>
          <a:srcRect b="11841"/>
          <a:stretch>
            <a:fillRect/>
          </a:stretch>
        </p:blipFill>
        <p:spPr>
          <a:xfrm>
            <a:off x="4379975" y="1547155"/>
            <a:ext cx="4416575" cy="2809456"/>
          </a:xfrm>
          <a:prstGeom prst="rect">
            <a:avLst/>
          </a:prstGeom>
        </p:spPr>
      </p:pic>
      <p:sp>
        <p:nvSpPr>
          <p:cNvPr id="6" name="TextBox 5"/>
          <p:cNvSpPr txBox="1"/>
          <p:nvPr/>
        </p:nvSpPr>
        <p:spPr>
          <a:xfrm>
            <a:off x="693095" y="4581150"/>
            <a:ext cx="7949835" cy="1200329"/>
          </a:xfrm>
          <a:prstGeom prst="rect">
            <a:avLst/>
          </a:prstGeom>
          <a:solidFill>
            <a:srgbClr val="FFFF00"/>
          </a:solidFill>
          <a:ln w="31750">
            <a:solidFill>
              <a:schemeClr val="tx1"/>
            </a:solidFill>
          </a:ln>
        </p:spPr>
        <p:txBody>
          <a:bodyPr wrap="square" rtlCol="0">
            <a:spAutoFit/>
          </a:bodyPr>
          <a:lstStyle/>
          <a:p>
            <a:r>
              <a:rPr lang="en-US" dirty="0" smtClean="0"/>
              <a:t>Most of the collimator is near 84 K. The bar could be shortened since most of its length is at the same temperature as the copper matrix.</a:t>
            </a:r>
          </a:p>
          <a:p>
            <a:endParaRPr lang="en-US" dirty="0"/>
          </a:p>
          <a:p>
            <a:r>
              <a:rPr lang="en-US" dirty="0" smtClean="0"/>
              <a:t>The only cooling here is from the LN</a:t>
            </a:r>
            <a:r>
              <a:rPr lang="en-US" baseline="-25000" dirty="0" smtClean="0"/>
              <a:t>2</a:t>
            </a:r>
            <a:r>
              <a:rPr lang="en-US" dirty="0" smtClean="0"/>
              <a:t> loop.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at 7.5 times Power</a:t>
            </a:r>
            <a:endParaRPr lang="en-US" dirty="0"/>
          </a:p>
        </p:txBody>
      </p:sp>
      <p:pic>
        <p:nvPicPr>
          <p:cNvPr id="5" name="Picture 4" descr="mfcal2e002.bmp"/>
          <p:cNvPicPr>
            <a:picLocks noChangeAspect="1"/>
          </p:cNvPicPr>
          <p:nvPr/>
        </p:nvPicPr>
        <p:blipFill>
          <a:blip r:embed="rId2" cstate="print"/>
          <a:srcRect b="6782"/>
          <a:stretch>
            <a:fillRect/>
          </a:stretch>
        </p:blipFill>
        <p:spPr>
          <a:xfrm>
            <a:off x="1461195" y="1201510"/>
            <a:ext cx="6452040" cy="4339765"/>
          </a:xfrm>
          <a:prstGeom prst="rect">
            <a:avLst/>
          </a:prstGeom>
        </p:spPr>
      </p:pic>
      <p:sp>
        <p:nvSpPr>
          <p:cNvPr id="6" name="TextBox 5"/>
          <p:cNvSpPr txBox="1"/>
          <p:nvPr/>
        </p:nvSpPr>
        <p:spPr>
          <a:xfrm>
            <a:off x="232235" y="5694895"/>
            <a:ext cx="8564315" cy="646331"/>
          </a:xfrm>
          <a:prstGeom prst="rect">
            <a:avLst/>
          </a:prstGeom>
          <a:solidFill>
            <a:srgbClr val="FFFF00"/>
          </a:solidFill>
          <a:ln w="31750">
            <a:solidFill>
              <a:schemeClr val="tx1"/>
            </a:solidFill>
          </a:ln>
        </p:spPr>
        <p:txBody>
          <a:bodyPr wrap="square" rtlCol="0">
            <a:spAutoFit/>
          </a:bodyPr>
          <a:lstStyle/>
          <a:p>
            <a:r>
              <a:rPr lang="en-US" dirty="0" smtClean="0"/>
              <a:t>The LN</a:t>
            </a:r>
            <a:r>
              <a:rPr lang="en-US" baseline="-25000" dirty="0" smtClean="0"/>
              <a:t>2</a:t>
            </a:r>
            <a:r>
              <a:rPr lang="en-US" dirty="0" smtClean="0"/>
              <a:t> loop is still at 77°K but 7.5 times the power is applied resulting in a peak temperature of 132 K. Again the only cooling is from the LN</a:t>
            </a:r>
            <a:r>
              <a:rPr lang="en-US" baseline="-25000" dirty="0" smtClean="0"/>
              <a:t>2</a:t>
            </a:r>
            <a:r>
              <a:rPr lang="en-US" dirty="0" smtClean="0"/>
              <a:t> loop.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Operation at 7.5xPower with LN2 Loop Cooling and External Wall Cooling by 90°K Argon</a:t>
            </a:r>
            <a:endParaRPr lang="en-US" sz="2800" dirty="0"/>
          </a:p>
        </p:txBody>
      </p:sp>
      <p:pic>
        <p:nvPicPr>
          <p:cNvPr id="4" name="Picture 3" descr="mfcal2ex000.bmp"/>
          <p:cNvPicPr>
            <a:picLocks noChangeAspect="1"/>
          </p:cNvPicPr>
          <p:nvPr/>
        </p:nvPicPr>
        <p:blipFill>
          <a:blip r:embed="rId2" cstate="print"/>
          <a:srcRect l="2120" t="19732" r="6740"/>
          <a:stretch>
            <a:fillRect/>
          </a:stretch>
        </p:blipFill>
        <p:spPr>
          <a:xfrm>
            <a:off x="193830" y="1431940"/>
            <a:ext cx="8333885" cy="5296018"/>
          </a:xfrm>
          <a:prstGeom prst="rect">
            <a:avLst/>
          </a:prstGeom>
        </p:spPr>
      </p:pic>
      <p:sp>
        <p:nvSpPr>
          <p:cNvPr id="5" name="TextBox 4"/>
          <p:cNvSpPr txBox="1"/>
          <p:nvPr/>
        </p:nvSpPr>
        <p:spPr>
          <a:xfrm>
            <a:off x="5455315" y="5310845"/>
            <a:ext cx="2189085" cy="369332"/>
          </a:xfrm>
          <a:prstGeom prst="rect">
            <a:avLst/>
          </a:prstGeom>
          <a:solidFill>
            <a:srgbClr val="FFFF00"/>
          </a:solidFill>
          <a:ln w="31750">
            <a:solidFill>
              <a:schemeClr val="tx1"/>
            </a:solidFill>
          </a:ln>
        </p:spPr>
        <p:txBody>
          <a:bodyPr wrap="square" rtlCol="0">
            <a:spAutoFit/>
          </a:bodyPr>
          <a:lstStyle/>
          <a:p>
            <a:r>
              <a:rPr lang="en-US" dirty="0" smtClean="0"/>
              <a:t>Peak temp is 101°K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buNone/>
            </a:pPr>
            <a:r>
              <a:rPr lang="en-US" dirty="0" smtClean="0"/>
              <a:t>Backup Slides		</a:t>
            </a:r>
            <a:endParaRPr lang="en-US" dirty="0"/>
          </a:p>
        </p:txBody>
      </p:sp>
      <p:sp>
        <p:nvSpPr>
          <p:cNvPr id="3" name="Content Placeholder 2"/>
          <p:cNvSpPr>
            <a:spLocks noGrp="1"/>
          </p:cNvSpPr>
          <p:nvPr>
            <p:ph idx="1"/>
          </p:nvPr>
        </p:nvSpPr>
        <p:spPr/>
        <p:txBody>
          <a:bodyPr/>
          <a:lstStyle/>
          <a:p>
            <a:r>
              <a:rPr lang="en-US" dirty="0" smtClean="0"/>
              <a:t>Test bed results with various outer surface convection </a:t>
            </a:r>
            <a:r>
              <a:rPr lang="en-US" dirty="0" smtClean="0"/>
              <a:t>coefficients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Thermal Result for an 0.5°K Gradient Across the 12 mm Argon Layer, Net Conductance of the Argon is 3.8 Times the Conductivity of Argon</a:t>
            </a:r>
            <a:endParaRPr lang="en-US" sz="2000" dirty="0"/>
          </a:p>
        </p:txBody>
      </p:sp>
      <p:graphicFrame>
        <p:nvGraphicFramePr>
          <p:cNvPr id="5" name="Object 4"/>
          <p:cNvGraphicFramePr>
            <a:graphicFrameLocks noChangeAspect="1"/>
          </p:cNvGraphicFramePr>
          <p:nvPr/>
        </p:nvGraphicFramePr>
        <p:xfrm>
          <a:off x="501070" y="1349797"/>
          <a:ext cx="4167187" cy="2732088"/>
        </p:xfrm>
        <a:graphic>
          <a:graphicData uri="http://schemas.openxmlformats.org/presentationml/2006/ole">
            <mc:AlternateContent xmlns:mc="http://schemas.openxmlformats.org/markup-compatibility/2006">
              <mc:Choice xmlns:v="urn:schemas-microsoft-com:vml" Requires="v">
                <p:oleObj spid="_x0000_s3077" name="Binary Worksheet" r:id="rId4" imgW="3360454" imgH="2186994" progId="Excel.SheetBinaryMacroEnabled.12">
                  <p:embed/>
                </p:oleObj>
              </mc:Choice>
              <mc:Fallback>
                <p:oleObj name="Binary Worksheet" r:id="rId4" imgW="3360454" imgH="2186994" progId="Excel.SheetBinaryMacroEnabled.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070" y="1349797"/>
                        <a:ext cx="4167187" cy="273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232234" y="4312315"/>
            <a:ext cx="5184675" cy="2031325"/>
          </a:xfrm>
          <a:prstGeom prst="rect">
            <a:avLst/>
          </a:prstGeom>
          <a:noFill/>
        </p:spPr>
        <p:txBody>
          <a:bodyPr wrap="square" rtlCol="0">
            <a:spAutoFit/>
          </a:bodyPr>
          <a:lstStyle/>
          <a:p>
            <a:r>
              <a:rPr lang="en-US" dirty="0" smtClean="0"/>
              <a:t>Total heat input = 		     </a:t>
            </a:r>
            <a:r>
              <a:rPr lang="en-US" dirty="0"/>
              <a:t> </a:t>
            </a:r>
            <a:r>
              <a:rPr lang="en-US" dirty="0" smtClean="0"/>
              <a:t> 6.75   W</a:t>
            </a:r>
          </a:p>
          <a:p>
            <a:r>
              <a:rPr lang="en-US" dirty="0" smtClean="0"/>
              <a:t>Heat into 8 mm Al plate = 	       1.82 W</a:t>
            </a:r>
          </a:p>
          <a:p>
            <a:r>
              <a:rPr lang="en-US" dirty="0" smtClean="0"/>
              <a:t>Heat into 12 mm Argon layer =     1.77 W (21.9 W/m</a:t>
            </a:r>
            <a:r>
              <a:rPr lang="en-US" baseline="30000" dirty="0" smtClean="0"/>
              <a:t>2</a:t>
            </a:r>
            <a:r>
              <a:rPr lang="en-US" dirty="0" smtClean="0"/>
              <a:t>)</a:t>
            </a:r>
            <a:endParaRPr lang="en-US" baseline="30000" dirty="0" smtClean="0"/>
          </a:p>
          <a:p>
            <a:r>
              <a:rPr lang="en-US" dirty="0" smtClean="0"/>
              <a:t>Heat out of Argon Layer  =             1.67 W</a:t>
            </a:r>
          </a:p>
          <a:p>
            <a:r>
              <a:rPr lang="en-US" dirty="0" smtClean="0"/>
              <a:t>Radial loss from Al and Argon        0.14 W</a:t>
            </a:r>
          </a:p>
          <a:p>
            <a:r>
              <a:rPr lang="en-US" dirty="0" smtClean="0"/>
              <a:t>Heat lost through base =	     </a:t>
            </a:r>
            <a:r>
              <a:rPr lang="en-US" dirty="0"/>
              <a:t> </a:t>
            </a:r>
            <a:r>
              <a:rPr lang="en-US" dirty="0" smtClean="0"/>
              <a:t> 4.84   W	</a:t>
            </a:r>
          </a:p>
          <a:p>
            <a:endParaRPr lang="en-US" dirty="0"/>
          </a:p>
        </p:txBody>
      </p:sp>
      <p:sp>
        <p:nvSpPr>
          <p:cNvPr id="7" name="TextBox 6"/>
          <p:cNvSpPr txBox="1"/>
          <p:nvPr/>
        </p:nvSpPr>
        <p:spPr>
          <a:xfrm>
            <a:off x="347450" y="6270970"/>
            <a:ext cx="8372290" cy="338554"/>
          </a:xfrm>
          <a:prstGeom prst="rect">
            <a:avLst/>
          </a:prstGeom>
          <a:noFill/>
        </p:spPr>
        <p:txBody>
          <a:bodyPr wrap="square" rtlCol="0">
            <a:spAutoFit/>
          </a:bodyPr>
          <a:lstStyle/>
          <a:p>
            <a:r>
              <a:rPr lang="en-US" sz="1600" dirty="0" smtClean="0"/>
              <a:t>72% of the input heat is lost through the base. Most of the rest passes through the Argon</a:t>
            </a:r>
            <a:endParaRPr lang="en-US" sz="1600" dirty="0"/>
          </a:p>
        </p:txBody>
      </p:sp>
      <p:sp>
        <p:nvSpPr>
          <p:cNvPr id="8" name="Slide Number Placeholder 7"/>
          <p:cNvSpPr>
            <a:spLocks noGrp="1"/>
          </p:cNvSpPr>
          <p:nvPr>
            <p:ph type="sldNum" sz="quarter" idx="12"/>
          </p:nvPr>
        </p:nvSpPr>
        <p:spPr/>
        <p:txBody>
          <a:bodyPr/>
          <a:lstStyle/>
          <a:p>
            <a:fld id="{5B8D4F55-4A99-4398-94F3-5DB730B18A24}" type="slidenum">
              <a:rPr lang="en-US" smtClean="0"/>
              <a:pPr/>
              <a:t>14</a:t>
            </a:fld>
            <a:endParaRPr lang="en-US"/>
          </a:p>
        </p:txBody>
      </p:sp>
      <p:sp>
        <p:nvSpPr>
          <p:cNvPr id="9" name="TextBox 8"/>
          <p:cNvSpPr txBox="1"/>
          <p:nvPr/>
        </p:nvSpPr>
        <p:spPr>
          <a:xfrm>
            <a:off x="4764025" y="5656490"/>
            <a:ext cx="4070930" cy="646331"/>
          </a:xfrm>
          <a:prstGeom prst="rect">
            <a:avLst/>
          </a:prstGeom>
          <a:solidFill>
            <a:srgbClr val="FFFF00"/>
          </a:solidFill>
          <a:ln w="28575">
            <a:solidFill>
              <a:schemeClr val="tx1"/>
            </a:solidFill>
          </a:ln>
        </p:spPr>
        <p:txBody>
          <a:bodyPr wrap="square" rtlCol="0">
            <a:spAutoFit/>
          </a:bodyPr>
          <a:lstStyle/>
          <a:p>
            <a:r>
              <a:rPr lang="en-US" dirty="0" smtClean="0"/>
              <a:t>Outer surfaces fixed at 90°K (very high convection coefficient)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Thermal Result for a 2°K Gradient Across the 12 mm Argon Layer, Net Conductance of the Argon is 4.8 Times the Conductivity of Argon</a:t>
            </a:r>
            <a:endParaRPr lang="en-US" sz="2000" dirty="0"/>
          </a:p>
        </p:txBody>
      </p:sp>
      <p:pic>
        <p:nvPicPr>
          <p:cNvPr id="4" name="Content Placeholder 3" descr="t2000.bmp"/>
          <p:cNvPicPr>
            <a:picLocks noGrp="1" noChangeAspect="1"/>
          </p:cNvPicPr>
          <p:nvPr>
            <p:ph idx="1"/>
          </p:nvPr>
        </p:nvPicPr>
        <p:blipFill>
          <a:blip r:embed="rId3" cstate="print"/>
          <a:srcRect l="32244" t="3919" r="9590" b="6983"/>
          <a:stretch>
            <a:fillRect/>
          </a:stretch>
        </p:blipFill>
        <p:spPr>
          <a:xfrm>
            <a:off x="5224885" y="1431940"/>
            <a:ext cx="3648475" cy="4032525"/>
          </a:xfrm>
        </p:spPr>
      </p:pic>
      <p:graphicFrame>
        <p:nvGraphicFramePr>
          <p:cNvPr id="5" name="Object 4"/>
          <p:cNvGraphicFramePr>
            <a:graphicFrameLocks noChangeAspect="1"/>
          </p:cNvGraphicFramePr>
          <p:nvPr/>
        </p:nvGraphicFramePr>
        <p:xfrm>
          <a:off x="501070" y="1349797"/>
          <a:ext cx="4167187" cy="2732088"/>
        </p:xfrm>
        <a:graphic>
          <a:graphicData uri="http://schemas.openxmlformats.org/presentationml/2006/ole">
            <mc:AlternateContent xmlns:mc="http://schemas.openxmlformats.org/markup-compatibility/2006">
              <mc:Choice xmlns:v="urn:schemas-microsoft-com:vml" Requires="v">
                <p:oleObj spid="_x0000_s4101" name="Binary Worksheet" r:id="rId5" imgW="3360454" imgH="2186994" progId="Excel.SheetBinaryMacroEnabled.12">
                  <p:embed/>
                </p:oleObj>
              </mc:Choice>
              <mc:Fallback>
                <p:oleObj name="Binary Worksheet" r:id="rId5" imgW="3360454" imgH="2186994" progId="Excel.SheetBinaryMacroEnabled.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070" y="1349797"/>
                        <a:ext cx="4167187" cy="273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232234" y="4312315"/>
            <a:ext cx="5184675" cy="2031325"/>
          </a:xfrm>
          <a:prstGeom prst="rect">
            <a:avLst/>
          </a:prstGeom>
          <a:noFill/>
        </p:spPr>
        <p:txBody>
          <a:bodyPr wrap="square" rtlCol="0">
            <a:spAutoFit/>
          </a:bodyPr>
          <a:lstStyle/>
          <a:p>
            <a:r>
              <a:rPr lang="en-US" dirty="0" smtClean="0"/>
              <a:t>Total heat input = 		     31.18   W</a:t>
            </a:r>
          </a:p>
          <a:p>
            <a:r>
              <a:rPr lang="en-US" dirty="0" smtClean="0"/>
              <a:t>Heat into 8 mm Al plate = 	       8.78 W</a:t>
            </a:r>
          </a:p>
          <a:p>
            <a:r>
              <a:rPr lang="en-US" dirty="0" smtClean="0"/>
              <a:t>Heat into 12 mm Argon layer =     8.62 W (107 W/m</a:t>
            </a:r>
            <a:r>
              <a:rPr lang="en-US" baseline="30000" dirty="0" smtClean="0"/>
              <a:t>2</a:t>
            </a:r>
            <a:r>
              <a:rPr lang="en-US" dirty="0" smtClean="0"/>
              <a:t>)</a:t>
            </a:r>
            <a:endParaRPr lang="en-US" baseline="30000" dirty="0" smtClean="0"/>
          </a:p>
          <a:p>
            <a:r>
              <a:rPr lang="en-US" dirty="0" smtClean="0"/>
              <a:t>Heat out of Argon Layer  =             8.26 W</a:t>
            </a:r>
          </a:p>
          <a:p>
            <a:r>
              <a:rPr lang="en-US" dirty="0" smtClean="0"/>
              <a:t>Radial loss from Al and Argon        0.49 W</a:t>
            </a:r>
          </a:p>
          <a:p>
            <a:r>
              <a:rPr lang="en-US" dirty="0" smtClean="0"/>
              <a:t>Heat lost through base =	     22.04   W	</a:t>
            </a:r>
          </a:p>
          <a:p>
            <a:endParaRPr lang="en-US" dirty="0"/>
          </a:p>
        </p:txBody>
      </p:sp>
      <p:sp>
        <p:nvSpPr>
          <p:cNvPr id="7" name="TextBox 6"/>
          <p:cNvSpPr txBox="1"/>
          <p:nvPr/>
        </p:nvSpPr>
        <p:spPr>
          <a:xfrm>
            <a:off x="347450" y="6270970"/>
            <a:ext cx="8372290" cy="338554"/>
          </a:xfrm>
          <a:prstGeom prst="rect">
            <a:avLst/>
          </a:prstGeom>
          <a:noFill/>
        </p:spPr>
        <p:txBody>
          <a:bodyPr wrap="square" rtlCol="0">
            <a:spAutoFit/>
          </a:bodyPr>
          <a:lstStyle/>
          <a:p>
            <a:r>
              <a:rPr lang="en-US" sz="1600" dirty="0" smtClean="0"/>
              <a:t>70% of the input heat is lost through the base. Most of the rest passes through the Argon</a:t>
            </a:r>
            <a:endParaRPr lang="en-US" sz="1600" dirty="0"/>
          </a:p>
        </p:txBody>
      </p:sp>
      <p:sp>
        <p:nvSpPr>
          <p:cNvPr id="8" name="Slide Number Placeholder 7"/>
          <p:cNvSpPr>
            <a:spLocks noGrp="1"/>
          </p:cNvSpPr>
          <p:nvPr>
            <p:ph type="sldNum" sz="quarter" idx="12"/>
          </p:nvPr>
        </p:nvSpPr>
        <p:spPr/>
        <p:txBody>
          <a:bodyPr/>
          <a:lstStyle/>
          <a:p>
            <a:fld id="{5B8D4F55-4A99-4398-94F3-5DB730B18A24}" type="slidenum">
              <a:rPr lang="en-US" smtClean="0"/>
              <a:pPr/>
              <a:t>15</a:t>
            </a:fld>
            <a:endParaRPr lang="en-US"/>
          </a:p>
        </p:txBody>
      </p:sp>
      <p:sp>
        <p:nvSpPr>
          <p:cNvPr id="9" name="TextBox 8"/>
          <p:cNvSpPr txBox="1"/>
          <p:nvPr/>
        </p:nvSpPr>
        <p:spPr>
          <a:xfrm>
            <a:off x="4764025" y="5656490"/>
            <a:ext cx="4070930" cy="646331"/>
          </a:xfrm>
          <a:prstGeom prst="rect">
            <a:avLst/>
          </a:prstGeom>
          <a:solidFill>
            <a:srgbClr val="FFFF00"/>
          </a:solidFill>
          <a:ln w="28575">
            <a:solidFill>
              <a:schemeClr val="tx1"/>
            </a:solidFill>
          </a:ln>
        </p:spPr>
        <p:txBody>
          <a:bodyPr wrap="square" rtlCol="0">
            <a:spAutoFit/>
          </a:bodyPr>
          <a:lstStyle/>
          <a:p>
            <a:r>
              <a:rPr lang="en-US" dirty="0" smtClean="0"/>
              <a:t>Outer surfaces fixed at 90°K (very high convection coefficient)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Thermal Result for an 0.5°K Gradient Across the 12 mm Argon Layer, Net Conductance of the Argon is 3.8 Times the Conductivity of Argon</a:t>
            </a:r>
            <a:endParaRPr lang="en-US" sz="2000" dirty="0"/>
          </a:p>
        </p:txBody>
      </p:sp>
      <p:graphicFrame>
        <p:nvGraphicFramePr>
          <p:cNvPr id="5" name="Object 4"/>
          <p:cNvGraphicFramePr>
            <a:graphicFrameLocks noChangeAspect="1"/>
          </p:cNvGraphicFramePr>
          <p:nvPr/>
        </p:nvGraphicFramePr>
        <p:xfrm>
          <a:off x="501070" y="1349797"/>
          <a:ext cx="4167187" cy="2732088"/>
        </p:xfrm>
        <a:graphic>
          <a:graphicData uri="http://schemas.openxmlformats.org/presentationml/2006/ole">
            <mc:AlternateContent xmlns:mc="http://schemas.openxmlformats.org/markup-compatibility/2006">
              <mc:Choice xmlns:v="urn:schemas-microsoft-com:vml" Requires="v">
                <p:oleObj spid="_x0000_s5125" name="Binary Worksheet" r:id="rId4" imgW="3360454" imgH="2186994" progId="Excel.SheetBinaryMacroEnabled.12">
                  <p:embed/>
                </p:oleObj>
              </mc:Choice>
              <mc:Fallback>
                <p:oleObj name="Binary Worksheet" r:id="rId4" imgW="3360454" imgH="2186994" progId="Excel.SheetBinaryMacroEnabled.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070" y="1349797"/>
                        <a:ext cx="4167187" cy="273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232234" y="4312315"/>
            <a:ext cx="5184675" cy="2031325"/>
          </a:xfrm>
          <a:prstGeom prst="rect">
            <a:avLst/>
          </a:prstGeom>
          <a:noFill/>
        </p:spPr>
        <p:txBody>
          <a:bodyPr wrap="square" rtlCol="0">
            <a:spAutoFit/>
          </a:bodyPr>
          <a:lstStyle/>
          <a:p>
            <a:r>
              <a:rPr lang="en-US" dirty="0" smtClean="0"/>
              <a:t>Total heat input = 		     </a:t>
            </a:r>
            <a:r>
              <a:rPr lang="en-US" dirty="0"/>
              <a:t> </a:t>
            </a:r>
            <a:r>
              <a:rPr lang="en-US" dirty="0" smtClean="0"/>
              <a:t> 6.05   W</a:t>
            </a:r>
          </a:p>
          <a:p>
            <a:r>
              <a:rPr lang="en-US" dirty="0" smtClean="0"/>
              <a:t>Heat into 8 mm Al plate = 	       2.00 W</a:t>
            </a:r>
          </a:p>
          <a:p>
            <a:r>
              <a:rPr lang="en-US" dirty="0" smtClean="0"/>
              <a:t>Heat into 12 mm Argon layer =     1.90 W (23.6 W/m</a:t>
            </a:r>
            <a:r>
              <a:rPr lang="en-US" baseline="30000" dirty="0" smtClean="0"/>
              <a:t>2</a:t>
            </a:r>
            <a:r>
              <a:rPr lang="en-US" dirty="0" smtClean="0"/>
              <a:t>)</a:t>
            </a:r>
            <a:endParaRPr lang="en-US" baseline="30000" dirty="0" smtClean="0"/>
          </a:p>
          <a:p>
            <a:r>
              <a:rPr lang="en-US" dirty="0" smtClean="0"/>
              <a:t>Heat out of Argon Layer  =             1.72 W</a:t>
            </a:r>
          </a:p>
          <a:p>
            <a:r>
              <a:rPr lang="en-US" dirty="0" smtClean="0"/>
              <a:t>Radial loss from Al and Argon        0.32 W</a:t>
            </a:r>
          </a:p>
          <a:p>
            <a:r>
              <a:rPr lang="en-US" dirty="0" smtClean="0"/>
              <a:t>Heat lost through base =	     </a:t>
            </a:r>
            <a:r>
              <a:rPr lang="en-US" dirty="0"/>
              <a:t> </a:t>
            </a:r>
            <a:r>
              <a:rPr lang="en-US" dirty="0" smtClean="0"/>
              <a:t> 4.05 W	</a:t>
            </a:r>
          </a:p>
          <a:p>
            <a:endParaRPr lang="en-US" dirty="0"/>
          </a:p>
        </p:txBody>
      </p:sp>
      <p:sp>
        <p:nvSpPr>
          <p:cNvPr id="7" name="TextBox 6"/>
          <p:cNvSpPr txBox="1"/>
          <p:nvPr/>
        </p:nvSpPr>
        <p:spPr>
          <a:xfrm>
            <a:off x="347450" y="6270970"/>
            <a:ext cx="8372290" cy="338554"/>
          </a:xfrm>
          <a:prstGeom prst="rect">
            <a:avLst/>
          </a:prstGeom>
          <a:noFill/>
        </p:spPr>
        <p:txBody>
          <a:bodyPr wrap="square" rtlCol="0">
            <a:spAutoFit/>
          </a:bodyPr>
          <a:lstStyle/>
          <a:p>
            <a:r>
              <a:rPr lang="en-US" sz="1600" dirty="0" smtClean="0"/>
              <a:t>67% of the input heat is lost through the base. Most of the rest passes through the Argon</a:t>
            </a:r>
            <a:endParaRPr lang="en-US" sz="1600" dirty="0"/>
          </a:p>
        </p:txBody>
      </p:sp>
      <p:sp>
        <p:nvSpPr>
          <p:cNvPr id="8" name="Slide Number Placeholder 7"/>
          <p:cNvSpPr>
            <a:spLocks noGrp="1"/>
          </p:cNvSpPr>
          <p:nvPr>
            <p:ph type="sldNum" sz="quarter" idx="12"/>
          </p:nvPr>
        </p:nvSpPr>
        <p:spPr/>
        <p:txBody>
          <a:bodyPr/>
          <a:lstStyle/>
          <a:p>
            <a:fld id="{5B8D4F55-4A99-4398-94F3-5DB730B18A24}" type="slidenum">
              <a:rPr lang="en-US" smtClean="0"/>
              <a:pPr/>
              <a:t>16</a:t>
            </a:fld>
            <a:endParaRPr lang="en-US"/>
          </a:p>
        </p:txBody>
      </p:sp>
      <p:sp>
        <p:nvSpPr>
          <p:cNvPr id="9" name="TextBox 8"/>
          <p:cNvSpPr txBox="1"/>
          <p:nvPr/>
        </p:nvSpPr>
        <p:spPr>
          <a:xfrm>
            <a:off x="4764025" y="5656490"/>
            <a:ext cx="4070930" cy="646331"/>
          </a:xfrm>
          <a:prstGeom prst="rect">
            <a:avLst/>
          </a:prstGeom>
          <a:solidFill>
            <a:srgbClr val="FFFF00"/>
          </a:solidFill>
          <a:ln w="28575">
            <a:solidFill>
              <a:schemeClr val="tx1"/>
            </a:solidFill>
          </a:ln>
        </p:spPr>
        <p:txBody>
          <a:bodyPr wrap="square" rtlCol="0">
            <a:spAutoFit/>
          </a:bodyPr>
          <a:lstStyle/>
          <a:p>
            <a:r>
              <a:rPr lang="en-US" dirty="0" smtClean="0"/>
              <a:t>Outer surface convection to 90K is 49 W/m</a:t>
            </a:r>
            <a:r>
              <a:rPr lang="en-US" baseline="30000" dirty="0" smtClean="0"/>
              <a:t>2</a:t>
            </a:r>
            <a:r>
              <a:rPr lang="en-US" dirty="0" smtClean="0"/>
              <a:t>-°K (nominal convection coefficient)</a:t>
            </a:r>
            <a:endParaRPr lang="en-US" dirty="0"/>
          </a:p>
        </p:txBody>
      </p:sp>
      <p:sp>
        <p:nvSpPr>
          <p:cNvPr id="10" name="Content Placeholder 9"/>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Thermal Result for a 2°K Gradient Across the 12 mm Argon Layer, Net Conductance of the Argon is 4.8 Times the Conductivity of Argon</a:t>
            </a:r>
            <a:endParaRPr lang="en-US" sz="2000" dirty="0"/>
          </a:p>
        </p:txBody>
      </p:sp>
      <p:graphicFrame>
        <p:nvGraphicFramePr>
          <p:cNvPr id="5" name="Object 4"/>
          <p:cNvGraphicFramePr>
            <a:graphicFrameLocks noChangeAspect="1"/>
          </p:cNvGraphicFramePr>
          <p:nvPr/>
        </p:nvGraphicFramePr>
        <p:xfrm>
          <a:off x="501070" y="1349797"/>
          <a:ext cx="4167187" cy="2732088"/>
        </p:xfrm>
        <a:graphic>
          <a:graphicData uri="http://schemas.openxmlformats.org/presentationml/2006/ole">
            <mc:AlternateContent xmlns:mc="http://schemas.openxmlformats.org/markup-compatibility/2006">
              <mc:Choice xmlns:v="urn:schemas-microsoft-com:vml" Requires="v">
                <p:oleObj spid="_x0000_s6149" name="Binary Worksheet" r:id="rId4" imgW="3360454" imgH="2186994" progId="Excel.SheetBinaryMacroEnabled.12">
                  <p:embed/>
                </p:oleObj>
              </mc:Choice>
              <mc:Fallback>
                <p:oleObj name="Binary Worksheet" r:id="rId4" imgW="3360454" imgH="2186994" progId="Excel.SheetBinaryMacroEnabled.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070" y="1349797"/>
                        <a:ext cx="4167187" cy="273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232234" y="4312315"/>
            <a:ext cx="5184675" cy="2031325"/>
          </a:xfrm>
          <a:prstGeom prst="rect">
            <a:avLst/>
          </a:prstGeom>
          <a:noFill/>
        </p:spPr>
        <p:txBody>
          <a:bodyPr wrap="square" rtlCol="0">
            <a:spAutoFit/>
          </a:bodyPr>
          <a:lstStyle/>
          <a:p>
            <a:r>
              <a:rPr lang="en-US" dirty="0" smtClean="0"/>
              <a:t>Total heat input = 		     28.62   W</a:t>
            </a:r>
          </a:p>
          <a:p>
            <a:r>
              <a:rPr lang="en-US" dirty="0" smtClean="0"/>
              <a:t>Heat into 8 mm Al plate = 	       9.72 W</a:t>
            </a:r>
          </a:p>
          <a:p>
            <a:r>
              <a:rPr lang="en-US" dirty="0" smtClean="0"/>
              <a:t>Heat into 12 mm Argon layer =     9.35 W (116 W/m</a:t>
            </a:r>
            <a:r>
              <a:rPr lang="en-US" baseline="30000" dirty="0" smtClean="0"/>
              <a:t>2</a:t>
            </a:r>
            <a:r>
              <a:rPr lang="en-US" dirty="0" smtClean="0"/>
              <a:t>)</a:t>
            </a:r>
            <a:endParaRPr lang="en-US" baseline="30000" dirty="0" smtClean="0"/>
          </a:p>
          <a:p>
            <a:r>
              <a:rPr lang="en-US" dirty="0" smtClean="0"/>
              <a:t>Heat out of Argon Layer  =             8.53 W</a:t>
            </a:r>
          </a:p>
          <a:p>
            <a:r>
              <a:rPr lang="en-US" dirty="0" smtClean="0"/>
              <a:t>Radial loss from Al and Argon        1.41 W</a:t>
            </a:r>
          </a:p>
          <a:p>
            <a:r>
              <a:rPr lang="en-US" dirty="0" smtClean="0"/>
              <a:t>Heat lost through base =	     18.90   W	</a:t>
            </a:r>
          </a:p>
          <a:p>
            <a:endParaRPr lang="en-US" dirty="0"/>
          </a:p>
        </p:txBody>
      </p:sp>
      <p:sp>
        <p:nvSpPr>
          <p:cNvPr id="7" name="TextBox 6"/>
          <p:cNvSpPr txBox="1"/>
          <p:nvPr/>
        </p:nvSpPr>
        <p:spPr>
          <a:xfrm>
            <a:off x="347450" y="6270970"/>
            <a:ext cx="8372290" cy="338554"/>
          </a:xfrm>
          <a:prstGeom prst="rect">
            <a:avLst/>
          </a:prstGeom>
          <a:noFill/>
        </p:spPr>
        <p:txBody>
          <a:bodyPr wrap="square" rtlCol="0">
            <a:spAutoFit/>
          </a:bodyPr>
          <a:lstStyle/>
          <a:p>
            <a:r>
              <a:rPr lang="en-US" sz="1600" dirty="0" smtClean="0"/>
              <a:t>66% of the input heat is lost through the base. Most of the rest passes through the Argon</a:t>
            </a:r>
            <a:endParaRPr lang="en-US" sz="1600" dirty="0"/>
          </a:p>
        </p:txBody>
      </p:sp>
      <p:sp>
        <p:nvSpPr>
          <p:cNvPr id="8" name="Slide Number Placeholder 7"/>
          <p:cNvSpPr>
            <a:spLocks noGrp="1"/>
          </p:cNvSpPr>
          <p:nvPr>
            <p:ph type="sldNum" sz="quarter" idx="12"/>
          </p:nvPr>
        </p:nvSpPr>
        <p:spPr/>
        <p:txBody>
          <a:bodyPr/>
          <a:lstStyle/>
          <a:p>
            <a:fld id="{5B8D4F55-4A99-4398-94F3-5DB730B18A24}" type="slidenum">
              <a:rPr lang="en-US" smtClean="0"/>
              <a:pPr/>
              <a:t>17</a:t>
            </a:fld>
            <a:endParaRPr lang="en-US"/>
          </a:p>
        </p:txBody>
      </p:sp>
      <p:sp>
        <p:nvSpPr>
          <p:cNvPr id="10" name="TextBox 9"/>
          <p:cNvSpPr txBox="1"/>
          <p:nvPr/>
        </p:nvSpPr>
        <p:spPr>
          <a:xfrm>
            <a:off x="4917645" y="5656490"/>
            <a:ext cx="4070930" cy="646331"/>
          </a:xfrm>
          <a:prstGeom prst="rect">
            <a:avLst/>
          </a:prstGeom>
          <a:solidFill>
            <a:srgbClr val="FFFF00"/>
          </a:solidFill>
          <a:ln w="28575">
            <a:solidFill>
              <a:schemeClr val="tx1"/>
            </a:solidFill>
          </a:ln>
        </p:spPr>
        <p:txBody>
          <a:bodyPr wrap="square" rtlCol="0">
            <a:spAutoFit/>
          </a:bodyPr>
          <a:lstStyle/>
          <a:p>
            <a:r>
              <a:rPr lang="en-US" dirty="0" smtClean="0"/>
              <a:t>Outer surface convection to 90K is 49 W/m</a:t>
            </a:r>
            <a:r>
              <a:rPr lang="en-US" baseline="30000" dirty="0" smtClean="0"/>
              <a:t>2</a:t>
            </a:r>
            <a:r>
              <a:rPr lang="en-US" dirty="0" smtClean="0"/>
              <a:t>-°K (nominal convection coefficient)</a:t>
            </a:r>
            <a:endParaRPr lang="en-US" dirty="0"/>
          </a:p>
        </p:txBody>
      </p:sp>
      <p:sp>
        <p:nvSpPr>
          <p:cNvPr id="11" name="Content Placeholder 10"/>
          <p:cNvSpPr>
            <a:spLocks noGrp="1"/>
          </p:cNvSpPr>
          <p:nvPr>
            <p:ph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8467"/>
          </a:xfrm>
        </p:spPr>
        <p:txBody>
          <a:bodyPr>
            <a:noAutofit/>
          </a:bodyPr>
          <a:lstStyle/>
          <a:p>
            <a:r>
              <a:rPr lang="en-US" sz="2000" dirty="0" smtClean="0"/>
              <a:t>A </a:t>
            </a:r>
            <a:r>
              <a:rPr lang="en-US" sz="2000" dirty="0"/>
              <a:t>t</a:t>
            </a:r>
            <a:r>
              <a:rPr lang="en-US" sz="2000" dirty="0" smtClean="0"/>
              <a:t>abular summary of test bed results with various external convection values and with 0.5 and 2°K gradients in the Argon layer</a:t>
            </a:r>
            <a:endParaRPr lang="en-US" sz="2000" dirty="0"/>
          </a:p>
        </p:txBody>
      </p:sp>
      <p:graphicFrame>
        <p:nvGraphicFramePr>
          <p:cNvPr id="4" name="Object 3"/>
          <p:cNvGraphicFramePr>
            <a:graphicFrameLocks noChangeAspect="1"/>
          </p:cNvGraphicFramePr>
          <p:nvPr/>
        </p:nvGraphicFramePr>
        <p:xfrm>
          <a:off x="385855" y="1355130"/>
          <a:ext cx="6956425" cy="5159375"/>
        </p:xfrm>
        <a:graphic>
          <a:graphicData uri="http://schemas.openxmlformats.org/presentationml/2006/ole">
            <mc:AlternateContent xmlns:mc="http://schemas.openxmlformats.org/markup-compatibility/2006">
              <mc:Choice xmlns:v="urn:schemas-microsoft-com:vml" Requires="v">
                <p:oleObj spid="_x0000_s7173" name="Binary Worksheet" r:id="rId4" imgW="6957112" imgH="5158686" progId="Excel.SheetBinaryMacroEnabled.12">
                  <p:embed/>
                </p:oleObj>
              </mc:Choice>
              <mc:Fallback>
                <p:oleObj name="Binary Worksheet" r:id="rId4" imgW="6957112" imgH="5158686" progId="Excel.SheetBinaryMacroEnabled.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855" y="1355130"/>
                        <a:ext cx="6956425" cy="515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7490780" y="2008015"/>
            <a:ext cx="1459390" cy="1815882"/>
          </a:xfrm>
          <a:prstGeom prst="rect">
            <a:avLst/>
          </a:prstGeom>
          <a:solidFill>
            <a:srgbClr val="FFC000"/>
          </a:solidFill>
          <a:ln w="28575">
            <a:solidFill>
              <a:schemeClr val="tx1"/>
            </a:solidFill>
          </a:ln>
        </p:spPr>
        <p:txBody>
          <a:bodyPr wrap="square" rtlCol="0">
            <a:spAutoFit/>
          </a:bodyPr>
          <a:lstStyle/>
          <a:p>
            <a:r>
              <a:rPr lang="en-US" sz="1400" dirty="0" smtClean="0"/>
              <a:t>Reduced external convection results in a significant increase in the copper matrix and Argon layer) temperatures.</a:t>
            </a:r>
            <a:endParaRPr lang="en-US" sz="1400" dirty="0"/>
          </a:p>
        </p:txBody>
      </p:sp>
      <p:sp>
        <p:nvSpPr>
          <p:cNvPr id="7" name="TextBox 6"/>
          <p:cNvSpPr txBox="1"/>
          <p:nvPr/>
        </p:nvSpPr>
        <p:spPr>
          <a:xfrm>
            <a:off x="7567590" y="4581150"/>
            <a:ext cx="1459390" cy="2246769"/>
          </a:xfrm>
          <a:prstGeom prst="rect">
            <a:avLst/>
          </a:prstGeom>
          <a:solidFill>
            <a:srgbClr val="FFFF00"/>
          </a:solidFill>
          <a:ln w="28575">
            <a:solidFill>
              <a:schemeClr val="tx1"/>
            </a:solidFill>
          </a:ln>
        </p:spPr>
        <p:txBody>
          <a:bodyPr wrap="square" rtlCol="0">
            <a:spAutoFit/>
          </a:bodyPr>
          <a:lstStyle/>
          <a:p>
            <a:r>
              <a:rPr lang="en-US" sz="1400" dirty="0" smtClean="0"/>
              <a:t>Reduced external convection changes the ratio of Argon layer to G10 layer heat flux from 81-84% for high coupling to 74-76% for low coupling efficiency.</a:t>
            </a: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Temperature Drop Across the Argon Layer</a:t>
            </a:r>
            <a:endParaRPr lang="en-US" dirty="0"/>
          </a:p>
        </p:txBody>
      </p:sp>
      <p:sp>
        <p:nvSpPr>
          <p:cNvPr id="4" name="Slide Number Placeholder 3"/>
          <p:cNvSpPr>
            <a:spLocks noGrp="1"/>
          </p:cNvSpPr>
          <p:nvPr>
            <p:ph type="sldNum" sz="quarter" idx="12"/>
          </p:nvPr>
        </p:nvSpPr>
        <p:spPr/>
        <p:txBody>
          <a:bodyPr/>
          <a:lstStyle/>
          <a:p>
            <a:fld id="{5B8D4F55-4A99-4398-94F3-5DB730B18A24}" type="slidenum">
              <a:rPr lang="en-US" smtClean="0"/>
              <a:pPr/>
              <a:t>19</a:t>
            </a:fld>
            <a:endParaRPr lang="en-US"/>
          </a:p>
        </p:txBody>
      </p:sp>
      <p:graphicFrame>
        <p:nvGraphicFramePr>
          <p:cNvPr id="12" name="Chart 11"/>
          <p:cNvGraphicFramePr/>
          <p:nvPr/>
        </p:nvGraphicFramePr>
        <p:xfrm>
          <a:off x="1077145" y="1777585"/>
          <a:ext cx="6106395" cy="449338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Calorimeter Time Constant Check</a:t>
            </a:r>
            <a:endParaRPr lang="en-US" dirty="0"/>
          </a:p>
        </p:txBody>
      </p:sp>
      <p:graphicFrame>
        <p:nvGraphicFramePr>
          <p:cNvPr id="4" name="Content Placeholder 3"/>
          <p:cNvGraphicFramePr>
            <a:graphicFrameLocks noGrp="1" noChangeAspect="1"/>
          </p:cNvGraphicFramePr>
          <p:nvPr>
            <p:ph idx="1"/>
          </p:nvPr>
        </p:nvGraphicFramePr>
        <p:xfrm>
          <a:off x="1576410" y="3736240"/>
          <a:ext cx="6096000" cy="2303462"/>
        </p:xfrm>
        <a:graphic>
          <a:graphicData uri="http://schemas.openxmlformats.org/presentationml/2006/ole">
            <mc:AlternateContent xmlns:mc="http://schemas.openxmlformats.org/markup-compatibility/2006">
              <mc:Choice xmlns:v="urn:schemas-microsoft-com:vml" Requires="v">
                <p:oleObj spid="_x0000_s2053" name="Worksheet" r:id="rId4" imgW="3688071" imgH="1394514" progId="Excel.Sheet.8">
                  <p:embed/>
                </p:oleObj>
              </mc:Choice>
              <mc:Fallback>
                <p:oleObj name="Worksheet" r:id="rId4" imgW="3688071" imgH="1394514" progId="Excel.Sheet.8">
                  <p:embed/>
                  <p:pic>
                    <p:nvPicPr>
                      <p:cNvPr id="0" name="Content Placeholder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6410" y="3736240"/>
                        <a:ext cx="6096000" cy="2303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Placeholder 4"/>
          <p:cNvSpPr>
            <a:spLocks noGrp="1"/>
          </p:cNvSpPr>
          <p:nvPr>
            <p:ph type="body" idx="4294967295"/>
          </p:nvPr>
        </p:nvSpPr>
        <p:spPr/>
        <p:txBody>
          <a:bodyPr>
            <a:normAutofit/>
          </a:bodyPr>
          <a:lstStyle/>
          <a:p>
            <a:r>
              <a:rPr lang="en-US" sz="2400" dirty="0" smtClean="0"/>
              <a:t>A simple model consisting of a mass with associated convective area was used for a time constant check. The mass and the convective surface are at the same temperature which increases over time due to applied heat. Model parameters are listed below.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model compared to calorimeter results</a:t>
            </a:r>
            <a:endParaRPr lang="en-US" dirty="0"/>
          </a:p>
        </p:txBody>
      </p:sp>
      <p:graphicFrame>
        <p:nvGraphicFramePr>
          <p:cNvPr id="4" name="Chart 3"/>
          <p:cNvGraphicFramePr/>
          <p:nvPr/>
        </p:nvGraphicFramePr>
        <p:xfrm>
          <a:off x="385855" y="1547155"/>
          <a:ext cx="5299890" cy="368688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115550" y="5234035"/>
            <a:ext cx="7373760" cy="1477328"/>
          </a:xfrm>
          <a:prstGeom prst="rect">
            <a:avLst/>
          </a:prstGeom>
          <a:noFill/>
        </p:spPr>
        <p:txBody>
          <a:bodyPr wrap="square" rtlCol="0">
            <a:spAutoFit/>
          </a:bodyPr>
          <a:lstStyle/>
          <a:p>
            <a:r>
              <a:rPr lang="en-US" dirty="0" smtClean="0"/>
              <a:t>Simple model results are representative of the lower temperature nodes that were selected for the response plot. The gradients (in the detailed model) developed in 40,000 seconds after which the mass heated at a uniform rate. The time constant for gradient development (time to 63.2% of the steady state value) is 15,300 sec or 4.25 hrs.</a:t>
            </a:r>
            <a:endParaRPr lang="en-US" dirty="0"/>
          </a:p>
        </p:txBody>
      </p:sp>
      <p:pic>
        <p:nvPicPr>
          <p:cNvPr id="6" name="Picture 5" descr="ph3c001.bmp"/>
          <p:cNvPicPr>
            <a:picLocks noChangeAspect="1"/>
          </p:cNvPicPr>
          <p:nvPr/>
        </p:nvPicPr>
        <p:blipFill>
          <a:blip r:embed="rId3" cstate="print"/>
          <a:stretch>
            <a:fillRect/>
          </a:stretch>
        </p:blipFill>
        <p:spPr>
          <a:xfrm>
            <a:off x="5570530" y="1585560"/>
            <a:ext cx="3458255" cy="2495327"/>
          </a:xfrm>
          <a:prstGeom prst="rect">
            <a:avLst/>
          </a:prstGeom>
        </p:spPr>
      </p:pic>
      <p:sp>
        <p:nvSpPr>
          <p:cNvPr id="7" name="TextBox 6"/>
          <p:cNvSpPr txBox="1"/>
          <p:nvPr/>
        </p:nvSpPr>
        <p:spPr>
          <a:xfrm>
            <a:off x="5608935" y="4158695"/>
            <a:ext cx="3226020" cy="954107"/>
          </a:xfrm>
          <a:prstGeom prst="rect">
            <a:avLst/>
          </a:prstGeom>
          <a:noFill/>
        </p:spPr>
        <p:txBody>
          <a:bodyPr wrap="square" rtlCol="0">
            <a:spAutoFit/>
          </a:bodyPr>
          <a:lstStyle/>
          <a:p>
            <a:r>
              <a:rPr lang="en-US" sz="1400" dirty="0" smtClean="0"/>
              <a:t>Steady state results are shown above. High temperatures occur in a fraction of the total volume in the heated region and away from the cooled region.</a:t>
            </a:r>
            <a:endParaRPr lang="en-US" sz="1400" dirty="0"/>
          </a:p>
        </p:txBody>
      </p:sp>
      <p:cxnSp>
        <p:nvCxnSpPr>
          <p:cNvPr id="9" name="Straight Arrow Connector 8"/>
          <p:cNvCxnSpPr/>
          <p:nvPr/>
        </p:nvCxnSpPr>
        <p:spPr>
          <a:xfrm flipH="1" flipV="1">
            <a:off x="1960460" y="3467405"/>
            <a:ext cx="844910" cy="180503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Model with Various Shell Convection Coefficients</a:t>
            </a:r>
            <a:endParaRPr lang="en-US" dirty="0"/>
          </a:p>
        </p:txBody>
      </p:sp>
      <p:graphicFrame>
        <p:nvGraphicFramePr>
          <p:cNvPr id="4" name="Chart 3"/>
          <p:cNvGraphicFramePr/>
          <p:nvPr/>
        </p:nvGraphicFramePr>
        <p:xfrm>
          <a:off x="232235" y="1662370"/>
          <a:ext cx="4301360" cy="25347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111140" y="150875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885120" y="4465935"/>
            <a:ext cx="7604190" cy="1477328"/>
          </a:xfrm>
          <a:prstGeom prst="rect">
            <a:avLst/>
          </a:prstGeom>
          <a:noFill/>
        </p:spPr>
        <p:txBody>
          <a:bodyPr wrap="square" rtlCol="0">
            <a:spAutoFit/>
          </a:bodyPr>
          <a:lstStyle/>
          <a:p>
            <a:r>
              <a:rPr lang="en-US" dirty="0" smtClean="0"/>
              <a:t>The time constant of the simple model response is taken to be the time for 63.2% of the mass temperature change.</a:t>
            </a:r>
          </a:p>
          <a:p>
            <a:r>
              <a:rPr lang="en-US" dirty="0" smtClean="0"/>
              <a:t>     at   50% of the nominal convective coefficient the time constant is 9.86 hours</a:t>
            </a:r>
          </a:p>
          <a:p>
            <a:r>
              <a:rPr lang="en-US" dirty="0" smtClean="0"/>
              <a:t>     at 100% of the nominal convective coefficient the time constant is 4.58 hours</a:t>
            </a:r>
          </a:p>
          <a:p>
            <a:r>
              <a:rPr lang="en-US" dirty="0" smtClean="0"/>
              <a:t>     at 200% of the nominal convective coefficient the time constant is 2.50 hours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Mini-F-Cal</a:t>
            </a:r>
            <a:endParaRPr lang="en-US" dirty="0"/>
          </a:p>
        </p:txBody>
      </p:sp>
      <p:sp>
        <p:nvSpPr>
          <p:cNvPr id="3" name="Content Placeholder 2"/>
          <p:cNvSpPr>
            <a:spLocks noGrp="1"/>
          </p:cNvSpPr>
          <p:nvPr>
            <p:ph idx="1"/>
          </p:nvPr>
        </p:nvSpPr>
        <p:spPr/>
        <p:txBody>
          <a:bodyPr/>
          <a:lstStyle/>
          <a:p>
            <a:r>
              <a:rPr lang="en-US" sz="2400" dirty="0" smtClean="0"/>
              <a:t>The mini-F-Cal model was based on the “dimensions” tab of the Excel file “Heatmini.xlsx” as shown below.</a:t>
            </a:r>
          </a:p>
          <a:p>
            <a:r>
              <a:rPr lang="en-US" sz="2400" dirty="0" smtClean="0"/>
              <a:t>The specified and modeled length of the calorimeter is 30 cm as was intended</a:t>
            </a:r>
            <a:r>
              <a:rPr lang="en-US" dirty="0" smtClean="0"/>
              <a:t>.</a:t>
            </a:r>
          </a:p>
        </p:txBody>
      </p:sp>
      <p:pic>
        <p:nvPicPr>
          <p:cNvPr id="1026" name="Picture 2"/>
          <p:cNvPicPr>
            <a:picLocks noChangeAspect="1" noChangeArrowheads="1"/>
          </p:cNvPicPr>
          <p:nvPr/>
        </p:nvPicPr>
        <p:blipFill>
          <a:blip r:embed="rId2" cstate="print"/>
          <a:srcRect/>
          <a:stretch>
            <a:fillRect/>
          </a:stretch>
        </p:blipFill>
        <p:spPr bwMode="auto">
          <a:xfrm>
            <a:off x="1653220" y="3429000"/>
            <a:ext cx="5838825" cy="22479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 Bed External Boundary Conditions</a:t>
            </a:r>
            <a:endParaRPr lang="en-US" dirty="0"/>
          </a:p>
        </p:txBody>
      </p:sp>
      <p:sp>
        <p:nvSpPr>
          <p:cNvPr id="3" name="Content Placeholder 2"/>
          <p:cNvSpPr>
            <a:spLocks noGrp="1"/>
          </p:cNvSpPr>
          <p:nvPr>
            <p:ph idx="1"/>
          </p:nvPr>
        </p:nvSpPr>
        <p:spPr>
          <a:xfrm>
            <a:off x="462665" y="1393535"/>
            <a:ext cx="8229600" cy="4248315"/>
          </a:xfrm>
        </p:spPr>
        <p:txBody>
          <a:bodyPr>
            <a:normAutofit lnSpcReduction="10000"/>
          </a:bodyPr>
          <a:lstStyle/>
          <a:p>
            <a:r>
              <a:rPr lang="en-US" sz="2000" dirty="0" smtClean="0"/>
              <a:t>Initially the six sides of the test bed box were constrained to be at 90°K</a:t>
            </a:r>
          </a:p>
          <a:p>
            <a:r>
              <a:rPr lang="en-US" sz="2000" dirty="0" smtClean="0"/>
              <a:t>Based on the gap convection results, external convection could be as low as 49 W/m</a:t>
            </a:r>
            <a:r>
              <a:rPr lang="en-US" sz="2000" baseline="30000" dirty="0" smtClean="0"/>
              <a:t>2</a:t>
            </a:r>
            <a:r>
              <a:rPr lang="en-US" sz="2000" dirty="0" smtClean="0"/>
              <a:t>-°K</a:t>
            </a:r>
          </a:p>
          <a:p>
            <a:pPr lvl="1"/>
            <a:r>
              <a:rPr lang="en-US" sz="1600" dirty="0" smtClean="0"/>
              <a:t>Free convection in the 12 mm gap on the 900 mm diameter calorimeter was 38 W/m</a:t>
            </a:r>
            <a:r>
              <a:rPr lang="en-US" sz="1600" baseline="30000" dirty="0" smtClean="0"/>
              <a:t>2</a:t>
            </a:r>
            <a:r>
              <a:rPr lang="en-US" sz="1600" dirty="0" smtClean="0"/>
              <a:t>-°K for an 0.5°K differential and 49 W/m</a:t>
            </a:r>
            <a:r>
              <a:rPr lang="en-US" sz="1600" baseline="30000" dirty="0" smtClean="0"/>
              <a:t>2</a:t>
            </a:r>
            <a:r>
              <a:rPr lang="en-US" sz="1600" dirty="0" smtClean="0"/>
              <a:t>-°K for a 2°K differential</a:t>
            </a:r>
          </a:p>
          <a:p>
            <a:pPr lvl="1"/>
            <a:r>
              <a:rPr lang="en-US" sz="1600" dirty="0" smtClean="0"/>
              <a:t>On the 144 mm diameter ID with a gap of 14 mm convection was calculated to be 40 W/m</a:t>
            </a:r>
            <a:r>
              <a:rPr lang="en-US" sz="1600" baseline="30000" dirty="0" smtClean="0"/>
              <a:t>2</a:t>
            </a:r>
            <a:r>
              <a:rPr lang="en-US" sz="1600" dirty="0" smtClean="0"/>
              <a:t>-°K for an 0.15°K differential</a:t>
            </a:r>
          </a:p>
          <a:p>
            <a:pPr lvl="1"/>
            <a:r>
              <a:rPr lang="en-US" sz="1600" dirty="0" smtClean="0"/>
              <a:t>Because the fluid is less constrained around the test bed as compared to the gap cases, the free convection coefficient is expected to be larger than the above cited gap values and 49 W/m</a:t>
            </a:r>
            <a:r>
              <a:rPr lang="en-US" sz="1600" baseline="30000" dirty="0" smtClean="0"/>
              <a:t>2</a:t>
            </a:r>
            <a:r>
              <a:rPr lang="en-US" sz="1600" dirty="0" smtClean="0"/>
              <a:t>-°K is taken as a minimum value.</a:t>
            </a:r>
          </a:p>
          <a:p>
            <a:r>
              <a:rPr lang="en-US" sz="2000" dirty="0" smtClean="0"/>
              <a:t>Conduction through the G10 on five sides is equivalent to 20 W/m</a:t>
            </a:r>
            <a:r>
              <a:rPr lang="en-US" sz="2000" baseline="30000" dirty="0" smtClean="0"/>
              <a:t>2</a:t>
            </a:r>
            <a:r>
              <a:rPr lang="en-US" sz="2000" dirty="0" smtClean="0"/>
              <a:t>-°K (20 to 23.4 mm of G10). Adding convection to this gives 14 W/m</a:t>
            </a:r>
            <a:r>
              <a:rPr lang="en-US" sz="2000" baseline="30000" dirty="0" smtClean="0"/>
              <a:t>2</a:t>
            </a:r>
            <a:r>
              <a:rPr lang="en-US" sz="2000" dirty="0" smtClean="0"/>
              <a:t>-°K or ~70% of the conduction expected if convection to the Argon pool is high.</a:t>
            </a:r>
          </a:p>
          <a:p>
            <a:r>
              <a:rPr lang="en-US" sz="2000" dirty="0" smtClean="0"/>
              <a:t>Conduction through the copper matrix is high so the addition of convection to the Argon pool makes a large difference.</a:t>
            </a:r>
          </a:p>
        </p:txBody>
      </p:sp>
      <p:sp>
        <p:nvSpPr>
          <p:cNvPr id="4" name="TextBox 3"/>
          <p:cNvSpPr txBox="1"/>
          <p:nvPr/>
        </p:nvSpPr>
        <p:spPr>
          <a:xfrm>
            <a:off x="501070" y="5848515"/>
            <a:ext cx="8257075" cy="646331"/>
          </a:xfrm>
          <a:prstGeom prst="rect">
            <a:avLst/>
          </a:prstGeom>
          <a:solidFill>
            <a:srgbClr val="FFFF00"/>
          </a:solidFill>
          <a:ln w="31750">
            <a:solidFill>
              <a:schemeClr val="tx1"/>
            </a:solidFill>
          </a:ln>
        </p:spPr>
        <p:txBody>
          <a:bodyPr wrap="square" rtlCol="0">
            <a:spAutoFit/>
          </a:bodyPr>
          <a:lstStyle/>
          <a:p>
            <a:r>
              <a:rPr lang="en-US" dirty="0" smtClean="0"/>
              <a:t>It is concluded that external convection cannot be neglected. Additional cases with external convection of 49 W/m</a:t>
            </a:r>
            <a:r>
              <a:rPr lang="en-US" baseline="30000" dirty="0" smtClean="0"/>
              <a:t>2</a:t>
            </a:r>
            <a:r>
              <a:rPr lang="en-US" dirty="0" smtClean="0"/>
              <a:t>-°K and 98 W/m</a:t>
            </a:r>
            <a:r>
              <a:rPr lang="en-US" baseline="30000" dirty="0" smtClean="0"/>
              <a:t>2</a:t>
            </a:r>
            <a:r>
              <a:rPr lang="en-US" dirty="0" smtClean="0"/>
              <a:t>-°K have been added to these results.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Test Bed Analysis Results</a:t>
            </a:r>
            <a:endParaRPr lang="en-US" dirty="0"/>
          </a:p>
        </p:txBody>
      </p:sp>
      <p:sp>
        <p:nvSpPr>
          <p:cNvPr id="3" name="Content Placeholder 2"/>
          <p:cNvSpPr>
            <a:spLocks noGrp="1"/>
          </p:cNvSpPr>
          <p:nvPr>
            <p:ph idx="1"/>
          </p:nvPr>
        </p:nvSpPr>
        <p:spPr/>
        <p:txBody>
          <a:bodyPr/>
          <a:lstStyle/>
          <a:p>
            <a:r>
              <a:rPr lang="en-US" sz="2000" dirty="0" smtClean="0"/>
              <a:t>The conduction across the argon layer will be determined by measuring the heat flux through the G10 layer and the temperature drop across the argon layer.</a:t>
            </a:r>
          </a:p>
          <a:p>
            <a:pPr lvl="1"/>
            <a:r>
              <a:rPr lang="en-US" sz="1600" dirty="0" smtClean="0"/>
              <a:t>Heat flux and temperature drop will be measured near the centerline.</a:t>
            </a:r>
          </a:p>
        </p:txBody>
      </p:sp>
      <p:graphicFrame>
        <p:nvGraphicFramePr>
          <p:cNvPr id="4" name="Chart 3"/>
          <p:cNvGraphicFramePr/>
          <p:nvPr/>
        </p:nvGraphicFramePr>
        <p:xfrm>
          <a:off x="424260" y="3083355"/>
          <a:ext cx="5188131" cy="346165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762555" y="3352190"/>
            <a:ext cx="3072400" cy="2862322"/>
          </a:xfrm>
          <a:prstGeom prst="rect">
            <a:avLst/>
          </a:prstGeom>
          <a:solidFill>
            <a:srgbClr val="FFFF00"/>
          </a:solidFill>
          <a:ln w="31750">
            <a:solidFill>
              <a:schemeClr val="tx1"/>
            </a:solidFill>
          </a:ln>
        </p:spPr>
        <p:txBody>
          <a:bodyPr wrap="square" rtlCol="0">
            <a:spAutoFit/>
          </a:bodyPr>
          <a:lstStyle/>
          <a:p>
            <a:r>
              <a:rPr lang="en-US" dirty="0" smtClean="0"/>
              <a:t>Time required for stability:</a:t>
            </a:r>
          </a:p>
          <a:p>
            <a:endParaRPr lang="en-US" dirty="0" smtClean="0"/>
          </a:p>
          <a:p>
            <a:r>
              <a:rPr lang="en-US" dirty="0" smtClean="0"/>
              <a:t>The heat flux through the G10 will be calculated from the gradient through the G10. The ratio of the G10 and argon gradients is stable after 0.4 hours for both nominal (low) and high external convection cases.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of the Argon Layer</a:t>
            </a:r>
            <a:endParaRPr lang="en-US" dirty="0"/>
          </a:p>
        </p:txBody>
      </p:sp>
      <p:sp>
        <p:nvSpPr>
          <p:cNvPr id="3" name="Content Placeholder 2"/>
          <p:cNvSpPr>
            <a:spLocks noGrp="1"/>
          </p:cNvSpPr>
          <p:nvPr>
            <p:ph idx="1"/>
          </p:nvPr>
        </p:nvSpPr>
        <p:spPr>
          <a:xfrm>
            <a:off x="5954580" y="1600201"/>
            <a:ext cx="3072400" cy="3979480"/>
          </a:xfrm>
        </p:spPr>
        <p:txBody>
          <a:bodyPr>
            <a:normAutofit/>
          </a:bodyPr>
          <a:lstStyle/>
          <a:p>
            <a:r>
              <a:rPr lang="en-US" sz="2000" dirty="0" smtClean="0"/>
              <a:t>The</a:t>
            </a:r>
            <a:r>
              <a:rPr lang="en-US" sz="2000" baseline="0" dirty="0" smtClean="0"/>
              <a:t> argon layer temperature and the copper matrix temperature are sensitive to the external convection coefficient.</a:t>
            </a:r>
          </a:p>
          <a:p>
            <a:r>
              <a:rPr lang="en-US" sz="2000" dirty="0" smtClean="0"/>
              <a:t>It should be possible to determine the external convection coefficient from the test data.</a:t>
            </a:r>
          </a:p>
          <a:p>
            <a:r>
              <a:rPr lang="en-US" sz="2000" baseline="0" dirty="0" smtClean="0"/>
              <a:t>Boiling</a:t>
            </a:r>
            <a:r>
              <a:rPr lang="en-US" sz="2000" dirty="0" smtClean="0"/>
              <a:t> in the argon layer must be avoided.</a:t>
            </a:r>
          </a:p>
        </p:txBody>
      </p:sp>
      <p:graphicFrame>
        <p:nvGraphicFramePr>
          <p:cNvPr id="4" name="Chart 3"/>
          <p:cNvGraphicFramePr/>
          <p:nvPr/>
        </p:nvGraphicFramePr>
        <p:xfrm>
          <a:off x="885120" y="1815990"/>
          <a:ext cx="5188131" cy="346165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230765" y="5541275"/>
            <a:ext cx="7527380" cy="923330"/>
          </a:xfrm>
          <a:prstGeom prst="rect">
            <a:avLst/>
          </a:prstGeom>
          <a:solidFill>
            <a:srgbClr val="FFFF00"/>
          </a:solidFill>
          <a:ln w="31750">
            <a:solidFill>
              <a:schemeClr val="tx1"/>
            </a:solidFill>
          </a:ln>
        </p:spPr>
        <p:txBody>
          <a:bodyPr wrap="square" rtlCol="0">
            <a:spAutoFit/>
          </a:bodyPr>
          <a:lstStyle/>
          <a:p>
            <a:r>
              <a:rPr lang="en-US" dirty="0" smtClean="0"/>
              <a:t>If the external convection coefficient is low the argon layer temperature will be higher and boiling may occur. This will increase the heat transfer rate since nucleate boiling is a particularly effective heat transfer mechanism.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Mini-F-Cal with Conductive Bars</a:t>
            </a:r>
            <a:endParaRPr lang="en-US" dirty="0"/>
          </a:p>
        </p:txBody>
      </p:sp>
      <p:sp>
        <p:nvSpPr>
          <p:cNvPr id="3" name="Content Placeholder 2"/>
          <p:cNvSpPr>
            <a:spLocks noGrp="1"/>
          </p:cNvSpPr>
          <p:nvPr>
            <p:ph idx="1"/>
          </p:nvPr>
        </p:nvSpPr>
        <p:spPr/>
        <p:txBody>
          <a:bodyPr/>
          <a:lstStyle/>
          <a:p>
            <a:r>
              <a:rPr lang="en-US" sz="2000" dirty="0" smtClean="0"/>
              <a:t>Contact conductance between the bar and the 12 mm OD pipe is estimated to be larger than or equal to an argon film 0.1 mm thick</a:t>
            </a:r>
          </a:p>
          <a:p>
            <a:pPr lvl="1"/>
            <a:r>
              <a:rPr lang="en-US" sz="1600" dirty="0" smtClean="0"/>
              <a:t>Q/</a:t>
            </a:r>
            <a:r>
              <a:rPr lang="el-GR" sz="1600" dirty="0" smtClean="0"/>
              <a:t>Δ</a:t>
            </a:r>
            <a:r>
              <a:rPr lang="en-US" sz="1600" dirty="0" smtClean="0"/>
              <a:t>T = 2.2 W/°K</a:t>
            </a:r>
          </a:p>
          <a:p>
            <a:pPr lvl="2"/>
            <a:r>
              <a:rPr lang="en-US" sz="1200" dirty="0" smtClean="0"/>
              <a:t>Argon conductivity is 0.1315E-3 W/mm/K</a:t>
            </a:r>
          </a:p>
          <a:p>
            <a:pPr lvl="2"/>
            <a:r>
              <a:rPr lang="en-US" sz="1200" dirty="0" smtClean="0"/>
              <a:t>Area in contact is 12</a:t>
            </a:r>
            <a:r>
              <a:rPr lang="el-GR" sz="1200" dirty="0" smtClean="0"/>
              <a:t>π</a:t>
            </a:r>
            <a:r>
              <a:rPr lang="en-US" sz="1200" dirty="0" smtClean="0"/>
              <a:t>*44 mm</a:t>
            </a:r>
            <a:r>
              <a:rPr lang="en-US" sz="1200" baseline="30000" dirty="0" smtClean="0"/>
              <a:t>2</a:t>
            </a:r>
          </a:p>
          <a:p>
            <a:pPr lvl="2"/>
            <a:r>
              <a:rPr lang="en-US" sz="1200" dirty="0" smtClean="0"/>
              <a:t>Path length is 0.1 mm</a:t>
            </a:r>
          </a:p>
          <a:p>
            <a:pPr lvl="1"/>
            <a:r>
              <a:rPr lang="en-US" sz="1600" dirty="0" smtClean="0"/>
              <a:t>For reference the conduction from the matrix to the tube through the 3x44mm strap is 12.4 W/°K</a:t>
            </a:r>
          </a:p>
          <a:p>
            <a:pPr lvl="2"/>
            <a:r>
              <a:rPr lang="en-US" sz="1200" dirty="0" smtClean="0"/>
              <a:t>Copper conductivity is 0.542</a:t>
            </a:r>
          </a:p>
          <a:p>
            <a:pPr lvl="2"/>
            <a:r>
              <a:rPr lang="en-US" sz="1200" dirty="0" smtClean="0"/>
              <a:t>Area is 3x44=132 mm</a:t>
            </a:r>
            <a:r>
              <a:rPr lang="en-US" sz="1200" baseline="30000" dirty="0" smtClean="0"/>
              <a:t>2</a:t>
            </a:r>
          </a:p>
          <a:p>
            <a:pPr lvl="2"/>
            <a:r>
              <a:rPr lang="en-US" sz="1200" dirty="0" smtClean="0"/>
              <a:t>Path length is ~ 30 mm (20 mm to the tube and ¼ the distance around the tube</a:t>
            </a:r>
          </a:p>
          <a:p>
            <a:pPr lvl="1"/>
            <a:r>
              <a:rPr lang="en-US" sz="1600" dirty="0" smtClean="0"/>
              <a:t>Contact resistance is modeled by decreasing the conductivity of part of the copper bar near the “tube”. The tube is a region constrained to 77°K</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rgbClr val="FFFF00"/>
        </a:solidFill>
        <a:ln w="31750">
          <a:solidFill>
            <a:schemeClr val="tx1"/>
          </a:solidFill>
        </a:ln>
      </a:spPr>
      <a:bodyPr wrap="square" rtlCol="0">
        <a:spAutoFit/>
      </a:bodyPr>
      <a:lstStyle>
        <a:defPPr>
          <a:defRPr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1890</TotalTime>
  <Words>1349</Words>
  <Application>Microsoft Office PowerPoint</Application>
  <PresentationFormat>On-screen Show (4:3)</PresentationFormat>
  <Paragraphs>120</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Office Theme</vt:lpstr>
      <vt:lpstr>Worksheet</vt:lpstr>
      <vt:lpstr>Binary Worksheet</vt:lpstr>
      <vt:lpstr>Calorimeter Analysis Tasks</vt:lpstr>
      <vt:lpstr>Calorimeter Time Constant Check</vt:lpstr>
      <vt:lpstr>Simple model compared to calorimeter results</vt:lpstr>
      <vt:lpstr>Simple Model with Various Shell Convection Coefficients</vt:lpstr>
      <vt:lpstr>Length of Mini-F-Cal</vt:lpstr>
      <vt:lpstr>Test Bed External Boundary Conditions</vt:lpstr>
      <vt:lpstr>Summary of Test Bed Analysis Results</vt:lpstr>
      <vt:lpstr>Temperature of the Argon Layer</vt:lpstr>
      <vt:lpstr>Mini-F-Cal with Conductive Bars</vt:lpstr>
      <vt:lpstr>Nominal Power Level, Cooled only by the LN2 loop</vt:lpstr>
      <vt:lpstr>Operation at 7.5 times Power</vt:lpstr>
      <vt:lpstr>Operation at 7.5xPower with LN2 Loop Cooling and External Wall Cooling by 90°K Argon</vt:lpstr>
      <vt:lpstr>Backup Slides  </vt:lpstr>
      <vt:lpstr>Thermal Result for an 0.5°K Gradient Across the 12 mm Argon Layer, Net Conductance of the Argon is 3.8 Times the Conductivity of Argon</vt:lpstr>
      <vt:lpstr>Thermal Result for a 2°K Gradient Across the 12 mm Argon Layer, Net Conductance of the Argon is 4.8 Times the Conductivity of Argon</vt:lpstr>
      <vt:lpstr>Thermal Result for an 0.5°K Gradient Across the 12 mm Argon Layer, Net Conductance of the Argon is 3.8 Times the Conductivity of Argon</vt:lpstr>
      <vt:lpstr>Thermal Result for a 2°K Gradient Across the 12 mm Argon Layer, Net Conductance of the Argon is 4.8 Times the Conductivity of Argon</vt:lpstr>
      <vt:lpstr>A tabular summary of test bed results with various external convection values and with 0.5 and 2°K gradients in the Argon layer</vt:lpstr>
      <vt:lpstr>Temperature Drop Across the Argon Layer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bcuerden</dc:creator>
  <cp:lastModifiedBy>rutherfo</cp:lastModifiedBy>
  <cp:revision>77</cp:revision>
  <dcterms:created xsi:type="dcterms:W3CDTF">2014-07-10T16:57:25Z</dcterms:created>
  <dcterms:modified xsi:type="dcterms:W3CDTF">2014-09-18T21:00:37Z</dcterms:modified>
</cp:coreProperties>
</file>