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xlsb" ContentType="application/vnd.ms-excel.sheet.binary.macroEnabled.12"/>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 id="272" r:id="rId8"/>
    <p:sldId id="273" r:id="rId9"/>
    <p:sldId id="275" r:id="rId10"/>
    <p:sldId id="276" r:id="rId11"/>
    <p:sldId id="277" r:id="rId12"/>
    <p:sldId id="278" r:id="rId13"/>
    <p:sldId id="274" r:id="rId14"/>
    <p:sldId id="265" r:id="rId15"/>
    <p:sldId id="266" r:id="rId16"/>
    <p:sldId id="269" r:id="rId17"/>
    <p:sldId id="270" r:id="rId18"/>
    <p:sldId id="271" r:id="rId19"/>
    <p:sldId id="26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41" autoAdjust="0"/>
  </p:normalViewPr>
  <p:slideViewPr>
    <p:cSldViewPr>
      <p:cViewPr varScale="1">
        <p:scale>
          <a:sx n="66" d="100"/>
          <a:sy n="66" d="100"/>
        </p:scale>
        <p:origin x="-396" y="-108"/>
      </p:cViewPr>
      <p:guideLst>
        <p:guide orient="horz" pos="2160"/>
        <p:guide pos="2880"/>
      </p:guideLst>
    </p:cSldViewPr>
  </p:slideViewPr>
  <p:outlineViewPr>
    <p:cViewPr>
      <p:scale>
        <a:sx n="33" d="100"/>
        <a:sy n="33" d="100"/>
      </p:scale>
      <p:origin x="0" y="2515"/>
    </p:cViewPr>
  </p:outlineViewPr>
  <p:notesTextViewPr>
    <p:cViewPr>
      <p:scale>
        <a:sx n="100" d="100"/>
        <a:sy n="100" d="100"/>
      </p:scale>
      <p:origin x="0" y="0"/>
    </p:cViewPr>
  </p:notesText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AANSYS_Runs\Physics\Tran\Calorimeter%20transient%20Resul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AANSYS_Runs\Physics\Tran\Calorimeter%20transient%20Resul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AANSYS_Runs\Physics\Tran\Calorimeter%20transient%20Result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AANSYS_Runs\Physics\Tran\Calorimeter%20transient%20Result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AANSYS_Runs\Physics\Tran\Calorimeter%20transient%20Result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AANSYS_Runs\Physics\Tran\Calorimeter%20transient%20Resul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a:t>Temperature After Step Application of Power</a:t>
            </a:r>
          </a:p>
        </c:rich>
      </c:tx>
      <c:layout/>
      <c:overlay val="0"/>
    </c:title>
    <c:autoTitleDeleted val="0"/>
    <c:plotArea>
      <c:layout>
        <c:manualLayout>
          <c:layoutTarget val="inner"/>
          <c:xMode val="edge"/>
          <c:yMode val="edge"/>
          <c:x val="0.15198862642169741"/>
          <c:y val="0.17218759113444151"/>
          <c:w val="0.62478915135608204"/>
          <c:h val="0.61366105278506977"/>
        </c:manualLayout>
      </c:layout>
      <c:scatterChart>
        <c:scatterStyle val="smoothMarker"/>
        <c:varyColors val="0"/>
        <c:ser>
          <c:idx val="0"/>
          <c:order val="0"/>
          <c:tx>
            <c:strRef>
              <c:f>post26!$B$24</c:f>
              <c:strCache>
                <c:ptCount val="1"/>
                <c:pt idx="0">
                  <c:v>T2481</c:v>
                </c:pt>
              </c:strCache>
            </c:strRef>
          </c:tx>
          <c:spPr>
            <a:ln w="12700"/>
          </c:spPr>
          <c:marker>
            <c:symbol val="none"/>
          </c:marker>
          <c:xVal>
            <c:numRef>
              <c:f>post26!$A$25:$A$306</c:f>
              <c:numCache>
                <c:formatCode>0</c:formatCode>
                <c:ptCount val="282"/>
                <c:pt idx="0">
                  <c:v>5.0000000000000012E-4</c:v>
                </c:pt>
                <c:pt idx="1">
                  <c:v>1.0000000000000002E-3</c:v>
                </c:pt>
                <c:pt idx="2">
                  <c:v>3.0009999999999999</c:v>
                </c:pt>
                <c:pt idx="3">
                  <c:v>6.0008999999999997</c:v>
                </c:pt>
                <c:pt idx="4">
                  <c:v>15.001000000000001</c:v>
                </c:pt>
                <c:pt idx="5">
                  <c:v>27.001000000000001</c:v>
                </c:pt>
                <c:pt idx="6">
                  <c:v>39</c:v>
                </c:pt>
                <c:pt idx="7">
                  <c:v>51</c:v>
                </c:pt>
                <c:pt idx="8">
                  <c:v>60</c:v>
                </c:pt>
                <c:pt idx="9">
                  <c:v>63</c:v>
                </c:pt>
                <c:pt idx="10">
                  <c:v>66</c:v>
                </c:pt>
                <c:pt idx="11">
                  <c:v>75</c:v>
                </c:pt>
                <c:pt idx="12">
                  <c:v>87</c:v>
                </c:pt>
                <c:pt idx="13">
                  <c:v>99</c:v>
                </c:pt>
                <c:pt idx="14">
                  <c:v>111</c:v>
                </c:pt>
                <c:pt idx="15">
                  <c:v>120</c:v>
                </c:pt>
                <c:pt idx="16">
                  <c:v>123</c:v>
                </c:pt>
                <c:pt idx="17">
                  <c:v>126</c:v>
                </c:pt>
                <c:pt idx="18">
                  <c:v>135</c:v>
                </c:pt>
                <c:pt idx="19">
                  <c:v>147</c:v>
                </c:pt>
                <c:pt idx="20">
                  <c:v>159</c:v>
                </c:pt>
                <c:pt idx="21">
                  <c:v>171</c:v>
                </c:pt>
                <c:pt idx="22">
                  <c:v>180</c:v>
                </c:pt>
                <c:pt idx="23">
                  <c:v>183</c:v>
                </c:pt>
                <c:pt idx="24">
                  <c:v>186</c:v>
                </c:pt>
                <c:pt idx="25">
                  <c:v>195</c:v>
                </c:pt>
                <c:pt idx="26">
                  <c:v>207</c:v>
                </c:pt>
                <c:pt idx="27">
                  <c:v>219</c:v>
                </c:pt>
                <c:pt idx="28">
                  <c:v>231</c:v>
                </c:pt>
                <c:pt idx="29">
                  <c:v>240</c:v>
                </c:pt>
                <c:pt idx="30">
                  <c:v>243</c:v>
                </c:pt>
                <c:pt idx="31">
                  <c:v>246</c:v>
                </c:pt>
                <c:pt idx="32">
                  <c:v>255</c:v>
                </c:pt>
                <c:pt idx="33">
                  <c:v>267</c:v>
                </c:pt>
                <c:pt idx="34">
                  <c:v>279</c:v>
                </c:pt>
                <c:pt idx="35">
                  <c:v>291</c:v>
                </c:pt>
                <c:pt idx="36">
                  <c:v>300</c:v>
                </c:pt>
                <c:pt idx="37">
                  <c:v>303</c:v>
                </c:pt>
                <c:pt idx="38">
                  <c:v>306</c:v>
                </c:pt>
                <c:pt idx="39">
                  <c:v>315</c:v>
                </c:pt>
                <c:pt idx="40">
                  <c:v>327</c:v>
                </c:pt>
                <c:pt idx="41">
                  <c:v>339</c:v>
                </c:pt>
                <c:pt idx="42">
                  <c:v>351</c:v>
                </c:pt>
                <c:pt idx="43">
                  <c:v>360</c:v>
                </c:pt>
                <c:pt idx="44">
                  <c:v>363</c:v>
                </c:pt>
                <c:pt idx="45">
                  <c:v>366</c:v>
                </c:pt>
                <c:pt idx="46">
                  <c:v>375</c:v>
                </c:pt>
                <c:pt idx="47">
                  <c:v>387</c:v>
                </c:pt>
                <c:pt idx="48">
                  <c:v>399</c:v>
                </c:pt>
                <c:pt idx="49">
                  <c:v>411</c:v>
                </c:pt>
                <c:pt idx="50">
                  <c:v>420</c:v>
                </c:pt>
                <c:pt idx="51">
                  <c:v>423</c:v>
                </c:pt>
                <c:pt idx="52">
                  <c:v>426</c:v>
                </c:pt>
                <c:pt idx="53">
                  <c:v>435</c:v>
                </c:pt>
                <c:pt idx="54">
                  <c:v>447</c:v>
                </c:pt>
                <c:pt idx="55">
                  <c:v>459</c:v>
                </c:pt>
                <c:pt idx="56">
                  <c:v>471</c:v>
                </c:pt>
                <c:pt idx="57">
                  <c:v>480</c:v>
                </c:pt>
                <c:pt idx="58">
                  <c:v>483</c:v>
                </c:pt>
                <c:pt idx="59">
                  <c:v>486</c:v>
                </c:pt>
                <c:pt idx="60">
                  <c:v>495</c:v>
                </c:pt>
                <c:pt idx="61">
                  <c:v>507</c:v>
                </c:pt>
                <c:pt idx="62">
                  <c:v>519</c:v>
                </c:pt>
                <c:pt idx="63">
                  <c:v>531</c:v>
                </c:pt>
                <c:pt idx="64">
                  <c:v>540</c:v>
                </c:pt>
                <c:pt idx="65">
                  <c:v>543</c:v>
                </c:pt>
                <c:pt idx="66">
                  <c:v>546</c:v>
                </c:pt>
                <c:pt idx="67">
                  <c:v>555</c:v>
                </c:pt>
                <c:pt idx="68">
                  <c:v>567</c:v>
                </c:pt>
                <c:pt idx="69">
                  <c:v>579</c:v>
                </c:pt>
                <c:pt idx="70">
                  <c:v>591</c:v>
                </c:pt>
                <c:pt idx="71">
                  <c:v>600</c:v>
                </c:pt>
                <c:pt idx="72">
                  <c:v>750</c:v>
                </c:pt>
                <c:pt idx="73">
                  <c:v>900</c:v>
                </c:pt>
                <c:pt idx="74">
                  <c:v>1350</c:v>
                </c:pt>
                <c:pt idx="75">
                  <c:v>1950</c:v>
                </c:pt>
                <c:pt idx="76">
                  <c:v>2550</c:v>
                </c:pt>
                <c:pt idx="77">
                  <c:v>3150</c:v>
                </c:pt>
                <c:pt idx="78">
                  <c:v>3600</c:v>
                </c:pt>
                <c:pt idx="79">
                  <c:v>3780</c:v>
                </c:pt>
                <c:pt idx="80">
                  <c:v>3960</c:v>
                </c:pt>
                <c:pt idx="81">
                  <c:v>4500</c:v>
                </c:pt>
                <c:pt idx="82">
                  <c:v>5220</c:v>
                </c:pt>
                <c:pt idx="83">
                  <c:v>5940</c:v>
                </c:pt>
                <c:pt idx="84">
                  <c:v>6660</c:v>
                </c:pt>
                <c:pt idx="85">
                  <c:v>7200</c:v>
                </c:pt>
                <c:pt idx="86">
                  <c:v>7380</c:v>
                </c:pt>
                <c:pt idx="87">
                  <c:v>7560</c:v>
                </c:pt>
                <c:pt idx="88">
                  <c:v>8100</c:v>
                </c:pt>
                <c:pt idx="89">
                  <c:v>8820</c:v>
                </c:pt>
                <c:pt idx="90">
                  <c:v>9540</c:v>
                </c:pt>
                <c:pt idx="91">
                  <c:v>10260</c:v>
                </c:pt>
                <c:pt idx="92">
                  <c:v>10800</c:v>
                </c:pt>
                <c:pt idx="93">
                  <c:v>10980</c:v>
                </c:pt>
                <c:pt idx="94">
                  <c:v>11160</c:v>
                </c:pt>
                <c:pt idx="95">
                  <c:v>11700</c:v>
                </c:pt>
                <c:pt idx="96">
                  <c:v>12420</c:v>
                </c:pt>
                <c:pt idx="97">
                  <c:v>13140</c:v>
                </c:pt>
                <c:pt idx="98">
                  <c:v>13860</c:v>
                </c:pt>
                <c:pt idx="99">
                  <c:v>14400</c:v>
                </c:pt>
                <c:pt idx="100">
                  <c:v>14580</c:v>
                </c:pt>
                <c:pt idx="101">
                  <c:v>14760</c:v>
                </c:pt>
                <c:pt idx="102">
                  <c:v>15300</c:v>
                </c:pt>
                <c:pt idx="103">
                  <c:v>16020</c:v>
                </c:pt>
                <c:pt idx="104">
                  <c:v>16740</c:v>
                </c:pt>
                <c:pt idx="105">
                  <c:v>17460</c:v>
                </c:pt>
                <c:pt idx="106">
                  <c:v>18000</c:v>
                </c:pt>
                <c:pt idx="107">
                  <c:v>18180</c:v>
                </c:pt>
                <c:pt idx="108">
                  <c:v>18360</c:v>
                </c:pt>
                <c:pt idx="109">
                  <c:v>18900</c:v>
                </c:pt>
                <c:pt idx="110">
                  <c:v>19620</c:v>
                </c:pt>
                <c:pt idx="111">
                  <c:v>20340</c:v>
                </c:pt>
                <c:pt idx="112">
                  <c:v>21060</c:v>
                </c:pt>
                <c:pt idx="113">
                  <c:v>21600</c:v>
                </c:pt>
                <c:pt idx="114">
                  <c:v>21780</c:v>
                </c:pt>
                <c:pt idx="115">
                  <c:v>21960</c:v>
                </c:pt>
                <c:pt idx="116">
                  <c:v>22500</c:v>
                </c:pt>
                <c:pt idx="117">
                  <c:v>23220</c:v>
                </c:pt>
                <c:pt idx="118">
                  <c:v>23940</c:v>
                </c:pt>
                <c:pt idx="119">
                  <c:v>24660</c:v>
                </c:pt>
                <c:pt idx="120">
                  <c:v>25200</c:v>
                </c:pt>
                <c:pt idx="121">
                  <c:v>25380</c:v>
                </c:pt>
                <c:pt idx="122">
                  <c:v>25560</c:v>
                </c:pt>
                <c:pt idx="123">
                  <c:v>26100</c:v>
                </c:pt>
                <c:pt idx="124">
                  <c:v>26820</c:v>
                </c:pt>
                <c:pt idx="125">
                  <c:v>27540</c:v>
                </c:pt>
                <c:pt idx="126">
                  <c:v>28260</c:v>
                </c:pt>
                <c:pt idx="127">
                  <c:v>28800</c:v>
                </c:pt>
                <c:pt idx="128">
                  <c:v>28980</c:v>
                </c:pt>
                <c:pt idx="129">
                  <c:v>29160</c:v>
                </c:pt>
                <c:pt idx="130">
                  <c:v>29700</c:v>
                </c:pt>
                <c:pt idx="131">
                  <c:v>30420</c:v>
                </c:pt>
                <c:pt idx="132">
                  <c:v>31140</c:v>
                </c:pt>
                <c:pt idx="133">
                  <c:v>31860</c:v>
                </c:pt>
                <c:pt idx="134">
                  <c:v>32400</c:v>
                </c:pt>
                <c:pt idx="135">
                  <c:v>32580</c:v>
                </c:pt>
                <c:pt idx="136">
                  <c:v>32760</c:v>
                </c:pt>
                <c:pt idx="137">
                  <c:v>33300</c:v>
                </c:pt>
                <c:pt idx="138">
                  <c:v>34020</c:v>
                </c:pt>
                <c:pt idx="139">
                  <c:v>34740</c:v>
                </c:pt>
                <c:pt idx="140">
                  <c:v>35460</c:v>
                </c:pt>
                <c:pt idx="141">
                  <c:v>36000</c:v>
                </c:pt>
                <c:pt idx="142">
                  <c:v>36180</c:v>
                </c:pt>
                <c:pt idx="143">
                  <c:v>36360</c:v>
                </c:pt>
                <c:pt idx="144">
                  <c:v>36900</c:v>
                </c:pt>
                <c:pt idx="145">
                  <c:v>37620</c:v>
                </c:pt>
                <c:pt idx="146">
                  <c:v>38340</c:v>
                </c:pt>
                <c:pt idx="147">
                  <c:v>39060</c:v>
                </c:pt>
                <c:pt idx="148">
                  <c:v>39600</c:v>
                </c:pt>
                <c:pt idx="149">
                  <c:v>39780</c:v>
                </c:pt>
                <c:pt idx="150">
                  <c:v>39960</c:v>
                </c:pt>
                <c:pt idx="151">
                  <c:v>40500</c:v>
                </c:pt>
                <c:pt idx="152">
                  <c:v>41220</c:v>
                </c:pt>
                <c:pt idx="153">
                  <c:v>41940</c:v>
                </c:pt>
                <c:pt idx="154">
                  <c:v>42660</c:v>
                </c:pt>
                <c:pt idx="155">
                  <c:v>43200</c:v>
                </c:pt>
                <c:pt idx="156">
                  <c:v>43380</c:v>
                </c:pt>
                <c:pt idx="157">
                  <c:v>43560</c:v>
                </c:pt>
                <c:pt idx="158">
                  <c:v>44100</c:v>
                </c:pt>
                <c:pt idx="159">
                  <c:v>44820</c:v>
                </c:pt>
                <c:pt idx="160">
                  <c:v>45540</c:v>
                </c:pt>
                <c:pt idx="161">
                  <c:v>46260</c:v>
                </c:pt>
                <c:pt idx="162">
                  <c:v>46800</c:v>
                </c:pt>
                <c:pt idx="163">
                  <c:v>46980</c:v>
                </c:pt>
                <c:pt idx="164">
                  <c:v>47160</c:v>
                </c:pt>
                <c:pt idx="165">
                  <c:v>47700</c:v>
                </c:pt>
                <c:pt idx="166">
                  <c:v>48420</c:v>
                </c:pt>
                <c:pt idx="167">
                  <c:v>49140</c:v>
                </c:pt>
                <c:pt idx="168">
                  <c:v>49860</c:v>
                </c:pt>
                <c:pt idx="169">
                  <c:v>50400</c:v>
                </c:pt>
                <c:pt idx="170">
                  <c:v>50580</c:v>
                </c:pt>
                <c:pt idx="171">
                  <c:v>50760</c:v>
                </c:pt>
                <c:pt idx="172">
                  <c:v>51300</c:v>
                </c:pt>
                <c:pt idx="173">
                  <c:v>52020</c:v>
                </c:pt>
                <c:pt idx="174">
                  <c:v>52740</c:v>
                </c:pt>
                <c:pt idx="175">
                  <c:v>53460</c:v>
                </c:pt>
                <c:pt idx="176">
                  <c:v>54000</c:v>
                </c:pt>
                <c:pt idx="177">
                  <c:v>54180</c:v>
                </c:pt>
                <c:pt idx="178">
                  <c:v>54360</c:v>
                </c:pt>
                <c:pt idx="179">
                  <c:v>54900</c:v>
                </c:pt>
                <c:pt idx="180">
                  <c:v>55620</c:v>
                </c:pt>
                <c:pt idx="181">
                  <c:v>56340</c:v>
                </c:pt>
                <c:pt idx="182">
                  <c:v>57060</c:v>
                </c:pt>
                <c:pt idx="183">
                  <c:v>57600</c:v>
                </c:pt>
                <c:pt idx="184">
                  <c:v>57780</c:v>
                </c:pt>
                <c:pt idx="185">
                  <c:v>57960</c:v>
                </c:pt>
                <c:pt idx="186">
                  <c:v>58500</c:v>
                </c:pt>
                <c:pt idx="187">
                  <c:v>59220</c:v>
                </c:pt>
                <c:pt idx="188">
                  <c:v>59940</c:v>
                </c:pt>
                <c:pt idx="189">
                  <c:v>60660</c:v>
                </c:pt>
                <c:pt idx="190">
                  <c:v>61200</c:v>
                </c:pt>
                <c:pt idx="191">
                  <c:v>61380</c:v>
                </c:pt>
                <c:pt idx="192">
                  <c:v>61560</c:v>
                </c:pt>
                <c:pt idx="193">
                  <c:v>62100</c:v>
                </c:pt>
                <c:pt idx="194">
                  <c:v>62820</c:v>
                </c:pt>
                <c:pt idx="195">
                  <c:v>63540</c:v>
                </c:pt>
                <c:pt idx="196">
                  <c:v>64260</c:v>
                </c:pt>
                <c:pt idx="197">
                  <c:v>64800</c:v>
                </c:pt>
                <c:pt idx="198">
                  <c:v>64980</c:v>
                </c:pt>
                <c:pt idx="199">
                  <c:v>65160</c:v>
                </c:pt>
                <c:pt idx="200">
                  <c:v>65700</c:v>
                </c:pt>
                <c:pt idx="201">
                  <c:v>66420</c:v>
                </c:pt>
                <c:pt idx="202">
                  <c:v>67140</c:v>
                </c:pt>
                <c:pt idx="203">
                  <c:v>67860</c:v>
                </c:pt>
                <c:pt idx="204">
                  <c:v>68400</c:v>
                </c:pt>
                <c:pt idx="205">
                  <c:v>68580</c:v>
                </c:pt>
                <c:pt idx="206">
                  <c:v>68760</c:v>
                </c:pt>
                <c:pt idx="207">
                  <c:v>69300</c:v>
                </c:pt>
                <c:pt idx="208">
                  <c:v>70020</c:v>
                </c:pt>
                <c:pt idx="209">
                  <c:v>70740</c:v>
                </c:pt>
                <c:pt idx="210">
                  <c:v>71460</c:v>
                </c:pt>
                <c:pt idx="211">
                  <c:v>72000</c:v>
                </c:pt>
                <c:pt idx="212">
                  <c:v>72180</c:v>
                </c:pt>
                <c:pt idx="213">
                  <c:v>72360</c:v>
                </c:pt>
                <c:pt idx="214">
                  <c:v>72900</c:v>
                </c:pt>
                <c:pt idx="215">
                  <c:v>73620</c:v>
                </c:pt>
                <c:pt idx="216">
                  <c:v>74340</c:v>
                </c:pt>
                <c:pt idx="217">
                  <c:v>75060</c:v>
                </c:pt>
                <c:pt idx="218">
                  <c:v>75600</c:v>
                </c:pt>
                <c:pt idx="219">
                  <c:v>75780</c:v>
                </c:pt>
                <c:pt idx="220">
                  <c:v>75960</c:v>
                </c:pt>
                <c:pt idx="221">
                  <c:v>76500</c:v>
                </c:pt>
                <c:pt idx="222">
                  <c:v>77220</c:v>
                </c:pt>
                <c:pt idx="223">
                  <c:v>77940</c:v>
                </c:pt>
                <c:pt idx="224">
                  <c:v>78660</c:v>
                </c:pt>
                <c:pt idx="225">
                  <c:v>79200</c:v>
                </c:pt>
                <c:pt idx="226">
                  <c:v>79380</c:v>
                </c:pt>
                <c:pt idx="227">
                  <c:v>79560</c:v>
                </c:pt>
                <c:pt idx="228">
                  <c:v>80100</c:v>
                </c:pt>
                <c:pt idx="229">
                  <c:v>80820</c:v>
                </c:pt>
                <c:pt idx="230">
                  <c:v>81540</c:v>
                </c:pt>
                <c:pt idx="231">
                  <c:v>82260</c:v>
                </c:pt>
                <c:pt idx="232">
                  <c:v>82800</c:v>
                </c:pt>
                <c:pt idx="233">
                  <c:v>82980</c:v>
                </c:pt>
                <c:pt idx="234">
                  <c:v>83160</c:v>
                </c:pt>
                <c:pt idx="235">
                  <c:v>83700</c:v>
                </c:pt>
                <c:pt idx="236">
                  <c:v>84420</c:v>
                </c:pt>
                <c:pt idx="237">
                  <c:v>85140</c:v>
                </c:pt>
                <c:pt idx="238">
                  <c:v>85860</c:v>
                </c:pt>
                <c:pt idx="239">
                  <c:v>86400</c:v>
                </c:pt>
                <c:pt idx="240">
                  <c:v>87080</c:v>
                </c:pt>
                <c:pt idx="241">
                  <c:v>87760</c:v>
                </c:pt>
                <c:pt idx="242">
                  <c:v>89800</c:v>
                </c:pt>
                <c:pt idx="243">
                  <c:v>92520</c:v>
                </c:pt>
                <c:pt idx="244">
                  <c:v>95240</c:v>
                </c:pt>
                <c:pt idx="245">
                  <c:v>97960</c:v>
                </c:pt>
                <c:pt idx="246">
                  <c:v>100000</c:v>
                </c:pt>
                <c:pt idx="247">
                  <c:v>105000</c:v>
                </c:pt>
                <c:pt idx="248">
                  <c:v>110000</c:v>
                </c:pt>
                <c:pt idx="249">
                  <c:v>121120</c:v>
                </c:pt>
                <c:pt idx="250">
                  <c:v>141120</c:v>
                </c:pt>
                <c:pt idx="251">
                  <c:v>161120</c:v>
                </c:pt>
                <c:pt idx="252">
                  <c:v>181120</c:v>
                </c:pt>
                <c:pt idx="253">
                  <c:v>200000</c:v>
                </c:pt>
                <c:pt idx="254">
                  <c:v>205000</c:v>
                </c:pt>
                <c:pt idx="255">
                  <c:v>210000</c:v>
                </c:pt>
                <c:pt idx="256">
                  <c:v>225000</c:v>
                </c:pt>
                <c:pt idx="257">
                  <c:v>245000</c:v>
                </c:pt>
                <c:pt idx="258">
                  <c:v>265000</c:v>
                </c:pt>
                <c:pt idx="259">
                  <c:v>285000</c:v>
                </c:pt>
                <c:pt idx="260">
                  <c:v>300000</c:v>
                </c:pt>
                <c:pt idx="261">
                  <c:v>305000</c:v>
                </c:pt>
                <c:pt idx="262">
                  <c:v>310000</c:v>
                </c:pt>
                <c:pt idx="263">
                  <c:v>325000</c:v>
                </c:pt>
                <c:pt idx="264">
                  <c:v>345000</c:v>
                </c:pt>
                <c:pt idx="265">
                  <c:v>365000</c:v>
                </c:pt>
                <c:pt idx="266">
                  <c:v>385000</c:v>
                </c:pt>
                <c:pt idx="267">
                  <c:v>400000</c:v>
                </c:pt>
                <c:pt idx="268">
                  <c:v>405000</c:v>
                </c:pt>
                <c:pt idx="269">
                  <c:v>410000</c:v>
                </c:pt>
                <c:pt idx="270">
                  <c:v>425000</c:v>
                </c:pt>
                <c:pt idx="271">
                  <c:v>445000</c:v>
                </c:pt>
                <c:pt idx="272">
                  <c:v>465000</c:v>
                </c:pt>
                <c:pt idx="273">
                  <c:v>485000</c:v>
                </c:pt>
                <c:pt idx="274">
                  <c:v>500000</c:v>
                </c:pt>
                <c:pt idx="275">
                  <c:v>505000</c:v>
                </c:pt>
                <c:pt idx="276">
                  <c:v>510000</c:v>
                </c:pt>
                <c:pt idx="277">
                  <c:v>525000</c:v>
                </c:pt>
                <c:pt idx="278">
                  <c:v>545000</c:v>
                </c:pt>
                <c:pt idx="279">
                  <c:v>565000</c:v>
                </c:pt>
                <c:pt idx="280">
                  <c:v>585000</c:v>
                </c:pt>
                <c:pt idx="281">
                  <c:v>600000</c:v>
                </c:pt>
              </c:numCache>
            </c:numRef>
          </c:xVal>
          <c:yVal>
            <c:numRef>
              <c:f>post26!$B$25:$B$306</c:f>
              <c:numCache>
                <c:formatCode>General</c:formatCode>
                <c:ptCount val="282"/>
                <c:pt idx="0">
                  <c:v>90</c:v>
                </c:pt>
                <c:pt idx="1">
                  <c:v>90</c:v>
                </c:pt>
                <c:pt idx="2">
                  <c:v>90.001099999999994</c:v>
                </c:pt>
                <c:pt idx="3">
                  <c:v>90.002099999999999</c:v>
                </c:pt>
                <c:pt idx="4">
                  <c:v>90.0047</c:v>
                </c:pt>
                <c:pt idx="5">
                  <c:v>90.007499999999993</c:v>
                </c:pt>
                <c:pt idx="6">
                  <c:v>90.01</c:v>
                </c:pt>
                <c:pt idx="7">
                  <c:v>90.012200000000007</c:v>
                </c:pt>
                <c:pt idx="8">
                  <c:v>90.0137</c:v>
                </c:pt>
                <c:pt idx="9">
                  <c:v>90.014200000000017</c:v>
                </c:pt>
                <c:pt idx="10">
                  <c:v>90.014700000000005</c:v>
                </c:pt>
                <c:pt idx="11">
                  <c:v>90.016000000000005</c:v>
                </c:pt>
                <c:pt idx="12">
                  <c:v>90.017600000000016</c:v>
                </c:pt>
                <c:pt idx="13">
                  <c:v>90.019099999999995</c:v>
                </c:pt>
                <c:pt idx="14">
                  <c:v>90.020499999999998</c:v>
                </c:pt>
                <c:pt idx="15">
                  <c:v>90.021500000000003</c:v>
                </c:pt>
                <c:pt idx="16">
                  <c:v>90.021799999999999</c:v>
                </c:pt>
                <c:pt idx="17">
                  <c:v>90.02209999999998</c:v>
                </c:pt>
                <c:pt idx="18">
                  <c:v>90.022999999999982</c:v>
                </c:pt>
                <c:pt idx="19">
                  <c:v>90.024199999999993</c:v>
                </c:pt>
                <c:pt idx="20">
                  <c:v>90.025299999999987</c:v>
                </c:pt>
                <c:pt idx="21">
                  <c:v>90.026299999999992</c:v>
                </c:pt>
                <c:pt idx="22">
                  <c:v>90.027000000000001</c:v>
                </c:pt>
                <c:pt idx="23">
                  <c:v>90.027199999999993</c:v>
                </c:pt>
                <c:pt idx="24">
                  <c:v>90.027500000000003</c:v>
                </c:pt>
                <c:pt idx="25">
                  <c:v>90.028199999999998</c:v>
                </c:pt>
                <c:pt idx="26">
                  <c:v>90.0291</c:v>
                </c:pt>
                <c:pt idx="27">
                  <c:v>90.029899999999998</c:v>
                </c:pt>
                <c:pt idx="28">
                  <c:v>90.030699999999996</c:v>
                </c:pt>
                <c:pt idx="29">
                  <c:v>90.031300000000002</c:v>
                </c:pt>
                <c:pt idx="30">
                  <c:v>90.031499999999994</c:v>
                </c:pt>
                <c:pt idx="31">
                  <c:v>90.031700000000001</c:v>
                </c:pt>
                <c:pt idx="32">
                  <c:v>90.032200000000003</c:v>
                </c:pt>
                <c:pt idx="33">
                  <c:v>90.033000000000001</c:v>
                </c:pt>
                <c:pt idx="34">
                  <c:v>90.033699999999996</c:v>
                </c:pt>
                <c:pt idx="35">
                  <c:v>90.034400000000005</c:v>
                </c:pt>
                <c:pt idx="36">
                  <c:v>90.034899999999993</c:v>
                </c:pt>
                <c:pt idx="37">
                  <c:v>90.034999999999997</c:v>
                </c:pt>
                <c:pt idx="38">
                  <c:v>90.035200000000003</c:v>
                </c:pt>
                <c:pt idx="39">
                  <c:v>90.035699999999991</c:v>
                </c:pt>
                <c:pt idx="40">
                  <c:v>90.036299999999997</c:v>
                </c:pt>
                <c:pt idx="41">
                  <c:v>90.036900000000003</c:v>
                </c:pt>
                <c:pt idx="42">
                  <c:v>90.037499999999994</c:v>
                </c:pt>
                <c:pt idx="43">
                  <c:v>90.037899999999993</c:v>
                </c:pt>
                <c:pt idx="44">
                  <c:v>90.0381</c:v>
                </c:pt>
                <c:pt idx="45">
                  <c:v>90.038200000000003</c:v>
                </c:pt>
                <c:pt idx="46">
                  <c:v>90.038600000000002</c:v>
                </c:pt>
                <c:pt idx="47">
                  <c:v>90.039199999999994</c:v>
                </c:pt>
                <c:pt idx="48">
                  <c:v>90.039699999999996</c:v>
                </c:pt>
                <c:pt idx="49">
                  <c:v>90.040200000000013</c:v>
                </c:pt>
                <c:pt idx="50">
                  <c:v>90.040600000000012</c:v>
                </c:pt>
                <c:pt idx="51">
                  <c:v>90.040800000000004</c:v>
                </c:pt>
                <c:pt idx="52">
                  <c:v>90.040899999999993</c:v>
                </c:pt>
                <c:pt idx="53">
                  <c:v>90.041300000000007</c:v>
                </c:pt>
                <c:pt idx="54">
                  <c:v>90.041799999999995</c:v>
                </c:pt>
                <c:pt idx="55">
                  <c:v>90.042199999999994</c:v>
                </c:pt>
                <c:pt idx="56">
                  <c:v>90.042699999999996</c:v>
                </c:pt>
                <c:pt idx="57">
                  <c:v>90.043099999999995</c:v>
                </c:pt>
                <c:pt idx="58">
                  <c:v>90.043200000000013</c:v>
                </c:pt>
                <c:pt idx="59">
                  <c:v>90.043300000000002</c:v>
                </c:pt>
                <c:pt idx="60">
                  <c:v>90.043700000000001</c:v>
                </c:pt>
                <c:pt idx="61">
                  <c:v>90.044100000000014</c:v>
                </c:pt>
                <c:pt idx="62">
                  <c:v>90.044600000000017</c:v>
                </c:pt>
                <c:pt idx="63">
                  <c:v>90.045000000000002</c:v>
                </c:pt>
                <c:pt idx="64">
                  <c:v>90.045299999999997</c:v>
                </c:pt>
                <c:pt idx="65">
                  <c:v>90.045400000000001</c:v>
                </c:pt>
                <c:pt idx="66">
                  <c:v>90.045500000000004</c:v>
                </c:pt>
                <c:pt idx="67">
                  <c:v>90.045900000000003</c:v>
                </c:pt>
                <c:pt idx="68">
                  <c:v>90.046300000000002</c:v>
                </c:pt>
                <c:pt idx="69">
                  <c:v>90.046700000000001</c:v>
                </c:pt>
                <c:pt idx="70">
                  <c:v>90.047100000000015</c:v>
                </c:pt>
                <c:pt idx="71">
                  <c:v>90.047399999999996</c:v>
                </c:pt>
                <c:pt idx="72">
                  <c:v>90.051999999999992</c:v>
                </c:pt>
                <c:pt idx="73">
                  <c:v>90.056299999999993</c:v>
                </c:pt>
                <c:pt idx="74">
                  <c:v>90.067600000000013</c:v>
                </c:pt>
                <c:pt idx="75">
                  <c:v>90.081599999999995</c:v>
                </c:pt>
                <c:pt idx="76">
                  <c:v>90.094800000000006</c:v>
                </c:pt>
                <c:pt idx="77">
                  <c:v>90.107399999999998</c:v>
                </c:pt>
                <c:pt idx="78">
                  <c:v>90.116600000000005</c:v>
                </c:pt>
                <c:pt idx="79">
                  <c:v>90.120199999999983</c:v>
                </c:pt>
                <c:pt idx="80">
                  <c:v>90.123799999999989</c:v>
                </c:pt>
                <c:pt idx="81">
                  <c:v>90.134100000000004</c:v>
                </c:pt>
                <c:pt idx="82">
                  <c:v>90.147200000000012</c:v>
                </c:pt>
                <c:pt idx="83">
                  <c:v>90.15979999999999</c:v>
                </c:pt>
                <c:pt idx="84">
                  <c:v>90.17179999999999</c:v>
                </c:pt>
                <c:pt idx="85">
                  <c:v>90.180499999999981</c:v>
                </c:pt>
                <c:pt idx="86">
                  <c:v>90.183399999999992</c:v>
                </c:pt>
                <c:pt idx="87">
                  <c:v>90.186199999999999</c:v>
                </c:pt>
                <c:pt idx="88">
                  <c:v>90.194400000000002</c:v>
                </c:pt>
                <c:pt idx="89">
                  <c:v>90.205000000000013</c:v>
                </c:pt>
                <c:pt idx="90">
                  <c:v>90.215100000000007</c:v>
                </c:pt>
                <c:pt idx="91">
                  <c:v>90.224900000000005</c:v>
                </c:pt>
                <c:pt idx="92">
                  <c:v>90.231899999999996</c:v>
                </c:pt>
                <c:pt idx="93">
                  <c:v>90.234300000000005</c:v>
                </c:pt>
                <c:pt idx="94">
                  <c:v>90.236599999999996</c:v>
                </c:pt>
                <c:pt idx="95">
                  <c:v>90.243300000000005</c:v>
                </c:pt>
                <c:pt idx="96">
                  <c:v>90.251999999999995</c:v>
                </c:pt>
                <c:pt idx="97">
                  <c:v>90.260300000000001</c:v>
                </c:pt>
                <c:pt idx="98">
                  <c:v>90.268299999999996</c:v>
                </c:pt>
                <c:pt idx="99">
                  <c:v>90.274100000000004</c:v>
                </c:pt>
                <c:pt idx="100">
                  <c:v>90.275999999999982</c:v>
                </c:pt>
                <c:pt idx="101">
                  <c:v>90.277900000000002</c:v>
                </c:pt>
                <c:pt idx="102">
                  <c:v>90.283500000000004</c:v>
                </c:pt>
                <c:pt idx="103">
                  <c:v>90.290700000000001</c:v>
                </c:pt>
                <c:pt idx="104">
                  <c:v>90.297600000000017</c:v>
                </c:pt>
                <c:pt idx="105">
                  <c:v>90.304199999999994</c:v>
                </c:pt>
                <c:pt idx="106">
                  <c:v>90.309100000000001</c:v>
                </c:pt>
                <c:pt idx="107">
                  <c:v>90.310699999999997</c:v>
                </c:pt>
                <c:pt idx="108">
                  <c:v>90.312200000000004</c:v>
                </c:pt>
                <c:pt idx="109">
                  <c:v>90.316900000000004</c:v>
                </c:pt>
                <c:pt idx="110">
                  <c:v>90.32289999999999</c:v>
                </c:pt>
                <c:pt idx="111">
                  <c:v>90.32859999999998</c:v>
                </c:pt>
                <c:pt idx="112">
                  <c:v>90.334199999999996</c:v>
                </c:pt>
                <c:pt idx="113">
                  <c:v>90.338200000000001</c:v>
                </c:pt>
                <c:pt idx="114">
                  <c:v>90.339600000000004</c:v>
                </c:pt>
                <c:pt idx="115">
                  <c:v>90.340900000000005</c:v>
                </c:pt>
                <c:pt idx="116">
                  <c:v>90.344800000000006</c:v>
                </c:pt>
                <c:pt idx="117">
                  <c:v>90.349800000000002</c:v>
                </c:pt>
                <c:pt idx="118">
                  <c:v>90.354600000000005</c:v>
                </c:pt>
                <c:pt idx="119">
                  <c:v>90.35929999999999</c:v>
                </c:pt>
                <c:pt idx="120">
                  <c:v>90.36269999999999</c:v>
                </c:pt>
                <c:pt idx="121">
                  <c:v>90.363799999999998</c:v>
                </c:pt>
                <c:pt idx="122">
                  <c:v>90.364900000000006</c:v>
                </c:pt>
                <c:pt idx="123">
                  <c:v>90.368200000000002</c:v>
                </c:pt>
                <c:pt idx="124">
                  <c:v>90.372399999999985</c:v>
                </c:pt>
                <c:pt idx="125">
                  <c:v>90.376499999999979</c:v>
                </c:pt>
                <c:pt idx="126">
                  <c:v>90.38039999999998</c:v>
                </c:pt>
                <c:pt idx="127">
                  <c:v>90.383299999999991</c:v>
                </c:pt>
                <c:pt idx="128">
                  <c:v>90.384299999999996</c:v>
                </c:pt>
                <c:pt idx="129">
                  <c:v>90.385199999999998</c:v>
                </c:pt>
                <c:pt idx="130">
                  <c:v>90.387999999999991</c:v>
                </c:pt>
                <c:pt idx="131">
                  <c:v>90.391499999999994</c:v>
                </c:pt>
                <c:pt idx="132">
                  <c:v>90.394999999999996</c:v>
                </c:pt>
                <c:pt idx="133">
                  <c:v>90.398299999999992</c:v>
                </c:pt>
                <c:pt idx="134">
                  <c:v>90.400700000000001</c:v>
                </c:pt>
                <c:pt idx="135">
                  <c:v>90.401500000000013</c:v>
                </c:pt>
                <c:pt idx="136">
                  <c:v>90.402299999999997</c:v>
                </c:pt>
                <c:pt idx="137">
                  <c:v>90.404700000000005</c:v>
                </c:pt>
                <c:pt idx="138">
                  <c:v>90.407700000000006</c:v>
                </c:pt>
                <c:pt idx="139">
                  <c:v>90.410600000000017</c:v>
                </c:pt>
                <c:pt idx="140">
                  <c:v>90.413399999999996</c:v>
                </c:pt>
                <c:pt idx="141">
                  <c:v>90.415400000000005</c:v>
                </c:pt>
                <c:pt idx="142">
                  <c:v>90.416100000000014</c:v>
                </c:pt>
                <c:pt idx="143">
                  <c:v>90.416799999999995</c:v>
                </c:pt>
                <c:pt idx="144">
                  <c:v>90.418800000000005</c:v>
                </c:pt>
                <c:pt idx="145">
                  <c:v>90.421300000000002</c:v>
                </c:pt>
                <c:pt idx="146">
                  <c:v>90.4238</c:v>
                </c:pt>
                <c:pt idx="147">
                  <c:v>90.426199999999994</c:v>
                </c:pt>
                <c:pt idx="148">
                  <c:v>90.427899999999994</c:v>
                </c:pt>
                <c:pt idx="149">
                  <c:v>90.4285</c:v>
                </c:pt>
                <c:pt idx="150">
                  <c:v>90.429100000000005</c:v>
                </c:pt>
                <c:pt idx="151">
                  <c:v>90.430800000000005</c:v>
                </c:pt>
                <c:pt idx="152">
                  <c:v>90.432900000000004</c:v>
                </c:pt>
                <c:pt idx="153">
                  <c:v>90.435000000000002</c:v>
                </c:pt>
                <c:pt idx="154">
                  <c:v>90.437000000000012</c:v>
                </c:pt>
                <c:pt idx="155">
                  <c:v>90.438500000000005</c:v>
                </c:pt>
                <c:pt idx="156">
                  <c:v>90.438999999999993</c:v>
                </c:pt>
                <c:pt idx="157">
                  <c:v>90.439499999999995</c:v>
                </c:pt>
                <c:pt idx="158">
                  <c:v>90.440900000000013</c:v>
                </c:pt>
                <c:pt idx="159">
                  <c:v>90.442800000000005</c:v>
                </c:pt>
                <c:pt idx="160">
                  <c:v>90.444500000000019</c:v>
                </c:pt>
                <c:pt idx="161">
                  <c:v>90.446300000000008</c:v>
                </c:pt>
                <c:pt idx="162">
                  <c:v>90.447500000000019</c:v>
                </c:pt>
                <c:pt idx="163">
                  <c:v>90.447900000000018</c:v>
                </c:pt>
                <c:pt idx="164">
                  <c:v>90.448400000000007</c:v>
                </c:pt>
                <c:pt idx="165">
                  <c:v>90.449600000000018</c:v>
                </c:pt>
                <c:pt idx="166">
                  <c:v>90.451099999999997</c:v>
                </c:pt>
                <c:pt idx="167">
                  <c:v>90.452600000000004</c:v>
                </c:pt>
                <c:pt idx="168">
                  <c:v>90.454099999999997</c:v>
                </c:pt>
                <c:pt idx="169">
                  <c:v>90.455200000000005</c:v>
                </c:pt>
                <c:pt idx="170">
                  <c:v>90.455500000000001</c:v>
                </c:pt>
                <c:pt idx="171">
                  <c:v>90.4559</c:v>
                </c:pt>
                <c:pt idx="172">
                  <c:v>90.456900000000005</c:v>
                </c:pt>
                <c:pt idx="173">
                  <c:v>90.458200000000005</c:v>
                </c:pt>
                <c:pt idx="174">
                  <c:v>90.459500000000006</c:v>
                </c:pt>
                <c:pt idx="175">
                  <c:v>90.460800000000006</c:v>
                </c:pt>
                <c:pt idx="176">
                  <c:v>90.461700000000008</c:v>
                </c:pt>
                <c:pt idx="177">
                  <c:v>90.462000000000003</c:v>
                </c:pt>
                <c:pt idx="178">
                  <c:v>90.462300000000013</c:v>
                </c:pt>
                <c:pt idx="179">
                  <c:v>90.463200000000015</c:v>
                </c:pt>
                <c:pt idx="180">
                  <c:v>90.464300000000009</c:v>
                </c:pt>
                <c:pt idx="181">
                  <c:v>90.465400000000002</c:v>
                </c:pt>
                <c:pt idx="182">
                  <c:v>90.466399999999993</c:v>
                </c:pt>
                <c:pt idx="183">
                  <c:v>90.46720000000002</c:v>
                </c:pt>
                <c:pt idx="184">
                  <c:v>90.467500000000015</c:v>
                </c:pt>
                <c:pt idx="185">
                  <c:v>90.467700000000008</c:v>
                </c:pt>
                <c:pt idx="186">
                  <c:v>90.468500000000006</c:v>
                </c:pt>
                <c:pt idx="187">
                  <c:v>90.469399999999993</c:v>
                </c:pt>
                <c:pt idx="188">
                  <c:v>90.470399999999998</c:v>
                </c:pt>
                <c:pt idx="189">
                  <c:v>90.471300000000014</c:v>
                </c:pt>
                <c:pt idx="190">
                  <c:v>90.471900000000005</c:v>
                </c:pt>
                <c:pt idx="191">
                  <c:v>90.472200000000001</c:v>
                </c:pt>
                <c:pt idx="192">
                  <c:v>90.472399999999979</c:v>
                </c:pt>
                <c:pt idx="193">
                  <c:v>90.472999999999999</c:v>
                </c:pt>
                <c:pt idx="194">
                  <c:v>90.473799999999983</c:v>
                </c:pt>
                <c:pt idx="195">
                  <c:v>90.474599999999995</c:v>
                </c:pt>
                <c:pt idx="196">
                  <c:v>90.475399999999979</c:v>
                </c:pt>
                <c:pt idx="197">
                  <c:v>90.475999999999999</c:v>
                </c:pt>
                <c:pt idx="198">
                  <c:v>90.476100000000002</c:v>
                </c:pt>
                <c:pt idx="199">
                  <c:v>90.476299999999995</c:v>
                </c:pt>
                <c:pt idx="200">
                  <c:v>90.476900000000001</c:v>
                </c:pt>
                <c:pt idx="201">
                  <c:v>90.477599999999995</c:v>
                </c:pt>
                <c:pt idx="202">
                  <c:v>90.478200000000001</c:v>
                </c:pt>
                <c:pt idx="203">
                  <c:v>90.478899999999982</c:v>
                </c:pt>
                <c:pt idx="204">
                  <c:v>90.479399999999998</c:v>
                </c:pt>
                <c:pt idx="205">
                  <c:v>90.479500000000002</c:v>
                </c:pt>
                <c:pt idx="206">
                  <c:v>90.479699999999994</c:v>
                </c:pt>
                <c:pt idx="207">
                  <c:v>90.480099999999993</c:v>
                </c:pt>
                <c:pt idx="208">
                  <c:v>90.480700000000013</c:v>
                </c:pt>
                <c:pt idx="209">
                  <c:v>90.481300000000005</c:v>
                </c:pt>
                <c:pt idx="210">
                  <c:v>90.481899999999996</c:v>
                </c:pt>
                <c:pt idx="211">
                  <c:v>90.482299999999995</c:v>
                </c:pt>
                <c:pt idx="212">
                  <c:v>90.482399999999998</c:v>
                </c:pt>
                <c:pt idx="213">
                  <c:v>90.482600000000005</c:v>
                </c:pt>
                <c:pt idx="214">
                  <c:v>90.482900000000001</c:v>
                </c:pt>
                <c:pt idx="215">
                  <c:v>90.483500000000006</c:v>
                </c:pt>
                <c:pt idx="216">
                  <c:v>90.483900000000006</c:v>
                </c:pt>
                <c:pt idx="217">
                  <c:v>90.484399999999994</c:v>
                </c:pt>
                <c:pt idx="218">
                  <c:v>90.484800000000007</c:v>
                </c:pt>
                <c:pt idx="219">
                  <c:v>90.484899999999996</c:v>
                </c:pt>
                <c:pt idx="220">
                  <c:v>90.485000000000014</c:v>
                </c:pt>
                <c:pt idx="221">
                  <c:v>90.485299999999995</c:v>
                </c:pt>
                <c:pt idx="222">
                  <c:v>90.485799999999998</c:v>
                </c:pt>
                <c:pt idx="223">
                  <c:v>90.486199999999997</c:v>
                </c:pt>
                <c:pt idx="224">
                  <c:v>90.486599999999996</c:v>
                </c:pt>
                <c:pt idx="225">
                  <c:v>90.486900000000006</c:v>
                </c:pt>
                <c:pt idx="226">
                  <c:v>90.486999999999995</c:v>
                </c:pt>
                <c:pt idx="227">
                  <c:v>90.487100000000012</c:v>
                </c:pt>
                <c:pt idx="228">
                  <c:v>90.487399999999994</c:v>
                </c:pt>
                <c:pt idx="229">
                  <c:v>90.487700000000004</c:v>
                </c:pt>
                <c:pt idx="230">
                  <c:v>90.488100000000003</c:v>
                </c:pt>
                <c:pt idx="231">
                  <c:v>90.488399999999999</c:v>
                </c:pt>
                <c:pt idx="232">
                  <c:v>90.488699999999994</c:v>
                </c:pt>
                <c:pt idx="233">
                  <c:v>90.488799999999998</c:v>
                </c:pt>
                <c:pt idx="234">
                  <c:v>90.488900000000001</c:v>
                </c:pt>
                <c:pt idx="235">
                  <c:v>90.489099999999993</c:v>
                </c:pt>
                <c:pt idx="236">
                  <c:v>90.489400000000003</c:v>
                </c:pt>
                <c:pt idx="237">
                  <c:v>90.489700000000013</c:v>
                </c:pt>
                <c:pt idx="238">
                  <c:v>90.490000000000009</c:v>
                </c:pt>
                <c:pt idx="239">
                  <c:v>90.490200000000016</c:v>
                </c:pt>
                <c:pt idx="240">
                  <c:v>90.490499999999997</c:v>
                </c:pt>
                <c:pt idx="241">
                  <c:v>90.490700000000004</c:v>
                </c:pt>
                <c:pt idx="242">
                  <c:v>90.491400000000013</c:v>
                </c:pt>
                <c:pt idx="243">
                  <c:v>90.4923</c:v>
                </c:pt>
                <c:pt idx="244">
                  <c:v>90.492999999999995</c:v>
                </c:pt>
                <c:pt idx="245">
                  <c:v>90.493700000000004</c:v>
                </c:pt>
                <c:pt idx="246">
                  <c:v>90.494100000000017</c:v>
                </c:pt>
                <c:pt idx="247">
                  <c:v>90.495000000000005</c:v>
                </c:pt>
                <c:pt idx="248">
                  <c:v>90.495800000000003</c:v>
                </c:pt>
                <c:pt idx="249">
                  <c:v>90.496899999999997</c:v>
                </c:pt>
                <c:pt idx="250">
                  <c:v>90.497900000000016</c:v>
                </c:pt>
                <c:pt idx="251">
                  <c:v>90.498500000000007</c:v>
                </c:pt>
                <c:pt idx="252">
                  <c:v>90.498800000000003</c:v>
                </c:pt>
                <c:pt idx="253">
                  <c:v>90.498900000000006</c:v>
                </c:pt>
                <c:pt idx="254">
                  <c:v>90.498999999999995</c:v>
                </c:pt>
                <c:pt idx="255">
                  <c:v>90.498999999999995</c:v>
                </c:pt>
                <c:pt idx="256">
                  <c:v>90.498999999999995</c:v>
                </c:pt>
                <c:pt idx="257">
                  <c:v>90.499100000000013</c:v>
                </c:pt>
                <c:pt idx="258">
                  <c:v>90.499100000000013</c:v>
                </c:pt>
                <c:pt idx="259">
                  <c:v>90.499100000000013</c:v>
                </c:pt>
                <c:pt idx="260">
                  <c:v>90.499100000000013</c:v>
                </c:pt>
                <c:pt idx="261">
                  <c:v>90.499100000000013</c:v>
                </c:pt>
                <c:pt idx="262">
                  <c:v>90.499100000000013</c:v>
                </c:pt>
                <c:pt idx="263">
                  <c:v>90.499100000000013</c:v>
                </c:pt>
                <c:pt idx="264">
                  <c:v>90.499100000000013</c:v>
                </c:pt>
                <c:pt idx="265">
                  <c:v>90.499100000000013</c:v>
                </c:pt>
                <c:pt idx="266">
                  <c:v>90.499100000000013</c:v>
                </c:pt>
                <c:pt idx="267">
                  <c:v>90.499100000000013</c:v>
                </c:pt>
                <c:pt idx="268">
                  <c:v>90.499100000000013</c:v>
                </c:pt>
                <c:pt idx="269">
                  <c:v>90.499100000000013</c:v>
                </c:pt>
                <c:pt idx="270">
                  <c:v>90.499100000000013</c:v>
                </c:pt>
                <c:pt idx="271">
                  <c:v>90.499100000000013</c:v>
                </c:pt>
                <c:pt idx="272">
                  <c:v>90.499100000000013</c:v>
                </c:pt>
                <c:pt idx="273">
                  <c:v>90.499100000000013</c:v>
                </c:pt>
                <c:pt idx="274">
                  <c:v>90.499100000000013</c:v>
                </c:pt>
                <c:pt idx="275">
                  <c:v>90.499100000000013</c:v>
                </c:pt>
                <c:pt idx="276">
                  <c:v>90.499100000000013</c:v>
                </c:pt>
                <c:pt idx="277">
                  <c:v>90.499100000000013</c:v>
                </c:pt>
                <c:pt idx="278">
                  <c:v>90.499100000000013</c:v>
                </c:pt>
                <c:pt idx="279">
                  <c:v>90.499100000000013</c:v>
                </c:pt>
                <c:pt idx="280">
                  <c:v>90.499100000000013</c:v>
                </c:pt>
                <c:pt idx="281">
                  <c:v>90.499100000000013</c:v>
                </c:pt>
              </c:numCache>
            </c:numRef>
          </c:yVal>
          <c:smooth val="1"/>
        </c:ser>
        <c:ser>
          <c:idx val="1"/>
          <c:order val="1"/>
          <c:tx>
            <c:strRef>
              <c:f>post26!$C$24</c:f>
              <c:strCache>
                <c:ptCount val="1"/>
                <c:pt idx="0">
                  <c:v>T2489</c:v>
                </c:pt>
              </c:strCache>
            </c:strRef>
          </c:tx>
          <c:spPr>
            <a:ln w="12700"/>
          </c:spPr>
          <c:marker>
            <c:symbol val="none"/>
          </c:marker>
          <c:xVal>
            <c:numRef>
              <c:f>post26!$A$25:$A$306</c:f>
              <c:numCache>
                <c:formatCode>0</c:formatCode>
                <c:ptCount val="282"/>
                <c:pt idx="0">
                  <c:v>5.0000000000000012E-4</c:v>
                </c:pt>
                <c:pt idx="1">
                  <c:v>1.0000000000000002E-3</c:v>
                </c:pt>
                <c:pt idx="2">
                  <c:v>3.0009999999999999</c:v>
                </c:pt>
                <c:pt idx="3">
                  <c:v>6.0008999999999997</c:v>
                </c:pt>
                <c:pt idx="4">
                  <c:v>15.001000000000001</c:v>
                </c:pt>
                <c:pt idx="5">
                  <c:v>27.001000000000001</c:v>
                </c:pt>
                <c:pt idx="6">
                  <c:v>39</c:v>
                </c:pt>
                <c:pt idx="7">
                  <c:v>51</c:v>
                </c:pt>
                <c:pt idx="8">
                  <c:v>60</c:v>
                </c:pt>
                <c:pt idx="9">
                  <c:v>63</c:v>
                </c:pt>
                <c:pt idx="10">
                  <c:v>66</c:v>
                </c:pt>
                <c:pt idx="11">
                  <c:v>75</c:v>
                </c:pt>
                <c:pt idx="12">
                  <c:v>87</c:v>
                </c:pt>
                <c:pt idx="13">
                  <c:v>99</c:v>
                </c:pt>
                <c:pt idx="14">
                  <c:v>111</c:v>
                </c:pt>
                <c:pt idx="15">
                  <c:v>120</c:v>
                </c:pt>
                <c:pt idx="16">
                  <c:v>123</c:v>
                </c:pt>
                <c:pt idx="17">
                  <c:v>126</c:v>
                </c:pt>
                <c:pt idx="18">
                  <c:v>135</c:v>
                </c:pt>
                <c:pt idx="19">
                  <c:v>147</c:v>
                </c:pt>
                <c:pt idx="20">
                  <c:v>159</c:v>
                </c:pt>
                <c:pt idx="21">
                  <c:v>171</c:v>
                </c:pt>
                <c:pt idx="22">
                  <c:v>180</c:v>
                </c:pt>
                <c:pt idx="23">
                  <c:v>183</c:v>
                </c:pt>
                <c:pt idx="24">
                  <c:v>186</c:v>
                </c:pt>
                <c:pt idx="25">
                  <c:v>195</c:v>
                </c:pt>
                <c:pt idx="26">
                  <c:v>207</c:v>
                </c:pt>
                <c:pt idx="27">
                  <c:v>219</c:v>
                </c:pt>
                <c:pt idx="28">
                  <c:v>231</c:v>
                </c:pt>
                <c:pt idx="29">
                  <c:v>240</c:v>
                </c:pt>
                <c:pt idx="30">
                  <c:v>243</c:v>
                </c:pt>
                <c:pt idx="31">
                  <c:v>246</c:v>
                </c:pt>
                <c:pt idx="32">
                  <c:v>255</c:v>
                </c:pt>
                <c:pt idx="33">
                  <c:v>267</c:v>
                </c:pt>
                <c:pt idx="34">
                  <c:v>279</c:v>
                </c:pt>
                <c:pt idx="35">
                  <c:v>291</c:v>
                </c:pt>
                <c:pt idx="36">
                  <c:v>300</c:v>
                </c:pt>
                <c:pt idx="37">
                  <c:v>303</c:v>
                </c:pt>
                <c:pt idx="38">
                  <c:v>306</c:v>
                </c:pt>
                <c:pt idx="39">
                  <c:v>315</c:v>
                </c:pt>
                <c:pt idx="40">
                  <c:v>327</c:v>
                </c:pt>
                <c:pt idx="41">
                  <c:v>339</c:v>
                </c:pt>
                <c:pt idx="42">
                  <c:v>351</c:v>
                </c:pt>
                <c:pt idx="43">
                  <c:v>360</c:v>
                </c:pt>
                <c:pt idx="44">
                  <c:v>363</c:v>
                </c:pt>
                <c:pt idx="45">
                  <c:v>366</c:v>
                </c:pt>
                <c:pt idx="46">
                  <c:v>375</c:v>
                </c:pt>
                <c:pt idx="47">
                  <c:v>387</c:v>
                </c:pt>
                <c:pt idx="48">
                  <c:v>399</c:v>
                </c:pt>
                <c:pt idx="49">
                  <c:v>411</c:v>
                </c:pt>
                <c:pt idx="50">
                  <c:v>420</c:v>
                </c:pt>
                <c:pt idx="51">
                  <c:v>423</c:v>
                </c:pt>
                <c:pt idx="52">
                  <c:v>426</c:v>
                </c:pt>
                <c:pt idx="53">
                  <c:v>435</c:v>
                </c:pt>
                <c:pt idx="54">
                  <c:v>447</c:v>
                </c:pt>
                <c:pt idx="55">
                  <c:v>459</c:v>
                </c:pt>
                <c:pt idx="56">
                  <c:v>471</c:v>
                </c:pt>
                <c:pt idx="57">
                  <c:v>480</c:v>
                </c:pt>
                <c:pt idx="58">
                  <c:v>483</c:v>
                </c:pt>
                <c:pt idx="59">
                  <c:v>486</c:v>
                </c:pt>
                <c:pt idx="60">
                  <c:v>495</c:v>
                </c:pt>
                <c:pt idx="61">
                  <c:v>507</c:v>
                </c:pt>
                <c:pt idx="62">
                  <c:v>519</c:v>
                </c:pt>
                <c:pt idx="63">
                  <c:v>531</c:v>
                </c:pt>
                <c:pt idx="64">
                  <c:v>540</c:v>
                </c:pt>
                <c:pt idx="65">
                  <c:v>543</c:v>
                </c:pt>
                <c:pt idx="66">
                  <c:v>546</c:v>
                </c:pt>
                <c:pt idx="67">
                  <c:v>555</c:v>
                </c:pt>
                <c:pt idx="68">
                  <c:v>567</c:v>
                </c:pt>
                <c:pt idx="69">
                  <c:v>579</c:v>
                </c:pt>
                <c:pt idx="70">
                  <c:v>591</c:v>
                </c:pt>
                <c:pt idx="71">
                  <c:v>600</c:v>
                </c:pt>
                <c:pt idx="72">
                  <c:v>750</c:v>
                </c:pt>
                <c:pt idx="73">
                  <c:v>900</c:v>
                </c:pt>
                <c:pt idx="74">
                  <c:v>1350</c:v>
                </c:pt>
                <c:pt idx="75">
                  <c:v>1950</c:v>
                </c:pt>
                <c:pt idx="76">
                  <c:v>2550</c:v>
                </c:pt>
                <c:pt idx="77">
                  <c:v>3150</c:v>
                </c:pt>
                <c:pt idx="78">
                  <c:v>3600</c:v>
                </c:pt>
                <c:pt idx="79">
                  <c:v>3780</c:v>
                </c:pt>
                <c:pt idx="80">
                  <c:v>3960</c:v>
                </c:pt>
                <c:pt idx="81">
                  <c:v>4500</c:v>
                </c:pt>
                <c:pt idx="82">
                  <c:v>5220</c:v>
                </c:pt>
                <c:pt idx="83">
                  <c:v>5940</c:v>
                </c:pt>
                <c:pt idx="84">
                  <c:v>6660</c:v>
                </c:pt>
                <c:pt idx="85">
                  <c:v>7200</c:v>
                </c:pt>
                <c:pt idx="86">
                  <c:v>7380</c:v>
                </c:pt>
                <c:pt idx="87">
                  <c:v>7560</c:v>
                </c:pt>
                <c:pt idx="88">
                  <c:v>8100</c:v>
                </c:pt>
                <c:pt idx="89">
                  <c:v>8820</c:v>
                </c:pt>
                <c:pt idx="90">
                  <c:v>9540</c:v>
                </c:pt>
                <c:pt idx="91">
                  <c:v>10260</c:v>
                </c:pt>
                <c:pt idx="92">
                  <c:v>10800</c:v>
                </c:pt>
                <c:pt idx="93">
                  <c:v>10980</c:v>
                </c:pt>
                <c:pt idx="94">
                  <c:v>11160</c:v>
                </c:pt>
                <c:pt idx="95">
                  <c:v>11700</c:v>
                </c:pt>
                <c:pt idx="96">
                  <c:v>12420</c:v>
                </c:pt>
                <c:pt idx="97">
                  <c:v>13140</c:v>
                </c:pt>
                <c:pt idx="98">
                  <c:v>13860</c:v>
                </c:pt>
                <c:pt idx="99">
                  <c:v>14400</c:v>
                </c:pt>
                <c:pt idx="100">
                  <c:v>14580</c:v>
                </c:pt>
                <c:pt idx="101">
                  <c:v>14760</c:v>
                </c:pt>
                <c:pt idx="102">
                  <c:v>15300</c:v>
                </c:pt>
                <c:pt idx="103">
                  <c:v>16020</c:v>
                </c:pt>
                <c:pt idx="104">
                  <c:v>16740</c:v>
                </c:pt>
                <c:pt idx="105">
                  <c:v>17460</c:v>
                </c:pt>
                <c:pt idx="106">
                  <c:v>18000</c:v>
                </c:pt>
                <c:pt idx="107">
                  <c:v>18180</c:v>
                </c:pt>
                <c:pt idx="108">
                  <c:v>18360</c:v>
                </c:pt>
                <c:pt idx="109">
                  <c:v>18900</c:v>
                </c:pt>
                <c:pt idx="110">
                  <c:v>19620</c:v>
                </c:pt>
                <c:pt idx="111">
                  <c:v>20340</c:v>
                </c:pt>
                <c:pt idx="112">
                  <c:v>21060</c:v>
                </c:pt>
                <c:pt idx="113">
                  <c:v>21600</c:v>
                </c:pt>
                <c:pt idx="114">
                  <c:v>21780</c:v>
                </c:pt>
                <c:pt idx="115">
                  <c:v>21960</c:v>
                </c:pt>
                <c:pt idx="116">
                  <c:v>22500</c:v>
                </c:pt>
                <c:pt idx="117">
                  <c:v>23220</c:v>
                </c:pt>
                <c:pt idx="118">
                  <c:v>23940</c:v>
                </c:pt>
                <c:pt idx="119">
                  <c:v>24660</c:v>
                </c:pt>
                <c:pt idx="120">
                  <c:v>25200</c:v>
                </c:pt>
                <c:pt idx="121">
                  <c:v>25380</c:v>
                </c:pt>
                <c:pt idx="122">
                  <c:v>25560</c:v>
                </c:pt>
                <c:pt idx="123">
                  <c:v>26100</c:v>
                </c:pt>
                <c:pt idx="124">
                  <c:v>26820</c:v>
                </c:pt>
                <c:pt idx="125">
                  <c:v>27540</c:v>
                </c:pt>
                <c:pt idx="126">
                  <c:v>28260</c:v>
                </c:pt>
                <c:pt idx="127">
                  <c:v>28800</c:v>
                </c:pt>
                <c:pt idx="128">
                  <c:v>28980</c:v>
                </c:pt>
                <c:pt idx="129">
                  <c:v>29160</c:v>
                </c:pt>
                <c:pt idx="130">
                  <c:v>29700</c:v>
                </c:pt>
                <c:pt idx="131">
                  <c:v>30420</c:v>
                </c:pt>
                <c:pt idx="132">
                  <c:v>31140</c:v>
                </c:pt>
                <c:pt idx="133">
                  <c:v>31860</c:v>
                </c:pt>
                <c:pt idx="134">
                  <c:v>32400</c:v>
                </c:pt>
                <c:pt idx="135">
                  <c:v>32580</c:v>
                </c:pt>
                <c:pt idx="136">
                  <c:v>32760</c:v>
                </c:pt>
                <c:pt idx="137">
                  <c:v>33300</c:v>
                </c:pt>
                <c:pt idx="138">
                  <c:v>34020</c:v>
                </c:pt>
                <c:pt idx="139">
                  <c:v>34740</c:v>
                </c:pt>
                <c:pt idx="140">
                  <c:v>35460</c:v>
                </c:pt>
                <c:pt idx="141">
                  <c:v>36000</c:v>
                </c:pt>
                <c:pt idx="142">
                  <c:v>36180</c:v>
                </c:pt>
                <c:pt idx="143">
                  <c:v>36360</c:v>
                </c:pt>
                <c:pt idx="144">
                  <c:v>36900</c:v>
                </c:pt>
                <c:pt idx="145">
                  <c:v>37620</c:v>
                </c:pt>
                <c:pt idx="146">
                  <c:v>38340</c:v>
                </c:pt>
                <c:pt idx="147">
                  <c:v>39060</c:v>
                </c:pt>
                <c:pt idx="148">
                  <c:v>39600</c:v>
                </c:pt>
                <c:pt idx="149">
                  <c:v>39780</c:v>
                </c:pt>
                <c:pt idx="150">
                  <c:v>39960</c:v>
                </c:pt>
                <c:pt idx="151">
                  <c:v>40500</c:v>
                </c:pt>
                <c:pt idx="152">
                  <c:v>41220</c:v>
                </c:pt>
                <c:pt idx="153">
                  <c:v>41940</c:v>
                </c:pt>
                <c:pt idx="154">
                  <c:v>42660</c:v>
                </c:pt>
                <c:pt idx="155">
                  <c:v>43200</c:v>
                </c:pt>
                <c:pt idx="156">
                  <c:v>43380</c:v>
                </c:pt>
                <c:pt idx="157">
                  <c:v>43560</c:v>
                </c:pt>
                <c:pt idx="158">
                  <c:v>44100</c:v>
                </c:pt>
                <c:pt idx="159">
                  <c:v>44820</c:v>
                </c:pt>
                <c:pt idx="160">
                  <c:v>45540</c:v>
                </c:pt>
                <c:pt idx="161">
                  <c:v>46260</c:v>
                </c:pt>
                <c:pt idx="162">
                  <c:v>46800</c:v>
                </c:pt>
                <c:pt idx="163">
                  <c:v>46980</c:v>
                </c:pt>
                <c:pt idx="164">
                  <c:v>47160</c:v>
                </c:pt>
                <c:pt idx="165">
                  <c:v>47700</c:v>
                </c:pt>
                <c:pt idx="166">
                  <c:v>48420</c:v>
                </c:pt>
                <c:pt idx="167">
                  <c:v>49140</c:v>
                </c:pt>
                <c:pt idx="168">
                  <c:v>49860</c:v>
                </c:pt>
                <c:pt idx="169">
                  <c:v>50400</c:v>
                </c:pt>
                <c:pt idx="170">
                  <c:v>50580</c:v>
                </c:pt>
                <c:pt idx="171">
                  <c:v>50760</c:v>
                </c:pt>
                <c:pt idx="172">
                  <c:v>51300</c:v>
                </c:pt>
                <c:pt idx="173">
                  <c:v>52020</c:v>
                </c:pt>
                <c:pt idx="174">
                  <c:v>52740</c:v>
                </c:pt>
                <c:pt idx="175">
                  <c:v>53460</c:v>
                </c:pt>
                <c:pt idx="176">
                  <c:v>54000</c:v>
                </c:pt>
                <c:pt idx="177">
                  <c:v>54180</c:v>
                </c:pt>
                <c:pt idx="178">
                  <c:v>54360</c:v>
                </c:pt>
                <c:pt idx="179">
                  <c:v>54900</c:v>
                </c:pt>
                <c:pt idx="180">
                  <c:v>55620</c:v>
                </c:pt>
                <c:pt idx="181">
                  <c:v>56340</c:v>
                </c:pt>
                <c:pt idx="182">
                  <c:v>57060</c:v>
                </c:pt>
                <c:pt idx="183">
                  <c:v>57600</c:v>
                </c:pt>
                <c:pt idx="184">
                  <c:v>57780</c:v>
                </c:pt>
                <c:pt idx="185">
                  <c:v>57960</c:v>
                </c:pt>
                <c:pt idx="186">
                  <c:v>58500</c:v>
                </c:pt>
                <c:pt idx="187">
                  <c:v>59220</c:v>
                </c:pt>
                <c:pt idx="188">
                  <c:v>59940</c:v>
                </c:pt>
                <c:pt idx="189">
                  <c:v>60660</c:v>
                </c:pt>
                <c:pt idx="190">
                  <c:v>61200</c:v>
                </c:pt>
                <c:pt idx="191">
                  <c:v>61380</c:v>
                </c:pt>
                <c:pt idx="192">
                  <c:v>61560</c:v>
                </c:pt>
                <c:pt idx="193">
                  <c:v>62100</c:v>
                </c:pt>
                <c:pt idx="194">
                  <c:v>62820</c:v>
                </c:pt>
                <c:pt idx="195">
                  <c:v>63540</c:v>
                </c:pt>
                <c:pt idx="196">
                  <c:v>64260</c:v>
                </c:pt>
                <c:pt idx="197">
                  <c:v>64800</c:v>
                </c:pt>
                <c:pt idx="198">
                  <c:v>64980</c:v>
                </c:pt>
                <c:pt idx="199">
                  <c:v>65160</c:v>
                </c:pt>
                <c:pt idx="200">
                  <c:v>65700</c:v>
                </c:pt>
                <c:pt idx="201">
                  <c:v>66420</c:v>
                </c:pt>
                <c:pt idx="202">
                  <c:v>67140</c:v>
                </c:pt>
                <c:pt idx="203">
                  <c:v>67860</c:v>
                </c:pt>
                <c:pt idx="204">
                  <c:v>68400</c:v>
                </c:pt>
                <c:pt idx="205">
                  <c:v>68580</c:v>
                </c:pt>
                <c:pt idx="206">
                  <c:v>68760</c:v>
                </c:pt>
                <c:pt idx="207">
                  <c:v>69300</c:v>
                </c:pt>
                <c:pt idx="208">
                  <c:v>70020</c:v>
                </c:pt>
                <c:pt idx="209">
                  <c:v>70740</c:v>
                </c:pt>
                <c:pt idx="210">
                  <c:v>71460</c:v>
                </c:pt>
                <c:pt idx="211">
                  <c:v>72000</c:v>
                </c:pt>
                <c:pt idx="212">
                  <c:v>72180</c:v>
                </c:pt>
                <c:pt idx="213">
                  <c:v>72360</c:v>
                </c:pt>
                <c:pt idx="214">
                  <c:v>72900</c:v>
                </c:pt>
                <c:pt idx="215">
                  <c:v>73620</c:v>
                </c:pt>
                <c:pt idx="216">
                  <c:v>74340</c:v>
                </c:pt>
                <c:pt idx="217">
                  <c:v>75060</c:v>
                </c:pt>
                <c:pt idx="218">
                  <c:v>75600</c:v>
                </c:pt>
                <c:pt idx="219">
                  <c:v>75780</c:v>
                </c:pt>
                <c:pt idx="220">
                  <c:v>75960</c:v>
                </c:pt>
                <c:pt idx="221">
                  <c:v>76500</c:v>
                </c:pt>
                <c:pt idx="222">
                  <c:v>77220</c:v>
                </c:pt>
                <c:pt idx="223">
                  <c:v>77940</c:v>
                </c:pt>
                <c:pt idx="224">
                  <c:v>78660</c:v>
                </c:pt>
                <c:pt idx="225">
                  <c:v>79200</c:v>
                </c:pt>
                <c:pt idx="226">
                  <c:v>79380</c:v>
                </c:pt>
                <c:pt idx="227">
                  <c:v>79560</c:v>
                </c:pt>
                <c:pt idx="228">
                  <c:v>80100</c:v>
                </c:pt>
                <c:pt idx="229">
                  <c:v>80820</c:v>
                </c:pt>
                <c:pt idx="230">
                  <c:v>81540</c:v>
                </c:pt>
                <c:pt idx="231">
                  <c:v>82260</c:v>
                </c:pt>
                <c:pt idx="232">
                  <c:v>82800</c:v>
                </c:pt>
                <c:pt idx="233">
                  <c:v>82980</c:v>
                </c:pt>
                <c:pt idx="234">
                  <c:v>83160</c:v>
                </c:pt>
                <c:pt idx="235">
                  <c:v>83700</c:v>
                </c:pt>
                <c:pt idx="236">
                  <c:v>84420</c:v>
                </c:pt>
                <c:pt idx="237">
                  <c:v>85140</c:v>
                </c:pt>
                <c:pt idx="238">
                  <c:v>85860</c:v>
                </c:pt>
                <c:pt idx="239">
                  <c:v>86400</c:v>
                </c:pt>
                <c:pt idx="240">
                  <c:v>87080</c:v>
                </c:pt>
                <c:pt idx="241">
                  <c:v>87760</c:v>
                </c:pt>
                <c:pt idx="242">
                  <c:v>89800</c:v>
                </c:pt>
                <c:pt idx="243">
                  <c:v>92520</c:v>
                </c:pt>
                <c:pt idx="244">
                  <c:v>95240</c:v>
                </c:pt>
                <c:pt idx="245">
                  <c:v>97960</c:v>
                </c:pt>
                <c:pt idx="246">
                  <c:v>100000</c:v>
                </c:pt>
                <c:pt idx="247">
                  <c:v>105000</c:v>
                </c:pt>
                <c:pt idx="248">
                  <c:v>110000</c:v>
                </c:pt>
                <c:pt idx="249">
                  <c:v>121120</c:v>
                </c:pt>
                <c:pt idx="250">
                  <c:v>141120</c:v>
                </c:pt>
                <c:pt idx="251">
                  <c:v>161120</c:v>
                </c:pt>
                <c:pt idx="252">
                  <c:v>181120</c:v>
                </c:pt>
                <c:pt idx="253">
                  <c:v>200000</c:v>
                </c:pt>
                <c:pt idx="254">
                  <c:v>205000</c:v>
                </c:pt>
                <c:pt idx="255">
                  <c:v>210000</c:v>
                </c:pt>
                <c:pt idx="256">
                  <c:v>225000</c:v>
                </c:pt>
                <c:pt idx="257">
                  <c:v>245000</c:v>
                </c:pt>
                <c:pt idx="258">
                  <c:v>265000</c:v>
                </c:pt>
                <c:pt idx="259">
                  <c:v>285000</c:v>
                </c:pt>
                <c:pt idx="260">
                  <c:v>300000</c:v>
                </c:pt>
                <c:pt idx="261">
                  <c:v>305000</c:v>
                </c:pt>
                <c:pt idx="262">
                  <c:v>310000</c:v>
                </c:pt>
                <c:pt idx="263">
                  <c:v>325000</c:v>
                </c:pt>
                <c:pt idx="264">
                  <c:v>345000</c:v>
                </c:pt>
                <c:pt idx="265">
                  <c:v>365000</c:v>
                </c:pt>
                <c:pt idx="266">
                  <c:v>385000</c:v>
                </c:pt>
                <c:pt idx="267">
                  <c:v>400000</c:v>
                </c:pt>
                <c:pt idx="268">
                  <c:v>405000</c:v>
                </c:pt>
                <c:pt idx="269">
                  <c:v>410000</c:v>
                </c:pt>
                <c:pt idx="270">
                  <c:v>425000</c:v>
                </c:pt>
                <c:pt idx="271">
                  <c:v>445000</c:v>
                </c:pt>
                <c:pt idx="272">
                  <c:v>465000</c:v>
                </c:pt>
                <c:pt idx="273">
                  <c:v>485000</c:v>
                </c:pt>
                <c:pt idx="274">
                  <c:v>500000</c:v>
                </c:pt>
                <c:pt idx="275">
                  <c:v>505000</c:v>
                </c:pt>
                <c:pt idx="276">
                  <c:v>510000</c:v>
                </c:pt>
                <c:pt idx="277">
                  <c:v>525000</c:v>
                </c:pt>
                <c:pt idx="278">
                  <c:v>545000</c:v>
                </c:pt>
                <c:pt idx="279">
                  <c:v>565000</c:v>
                </c:pt>
                <c:pt idx="280">
                  <c:v>585000</c:v>
                </c:pt>
                <c:pt idx="281">
                  <c:v>600000</c:v>
                </c:pt>
              </c:numCache>
            </c:numRef>
          </c:xVal>
          <c:yVal>
            <c:numRef>
              <c:f>post26!$C$25:$C$306</c:f>
              <c:numCache>
                <c:formatCode>General</c:formatCode>
                <c:ptCount val="282"/>
                <c:pt idx="0">
                  <c:v>90</c:v>
                </c:pt>
                <c:pt idx="1">
                  <c:v>90</c:v>
                </c:pt>
                <c:pt idx="2">
                  <c:v>90.000100000000003</c:v>
                </c:pt>
                <c:pt idx="3">
                  <c:v>90.000299999999996</c:v>
                </c:pt>
                <c:pt idx="4">
                  <c:v>90.000900000000001</c:v>
                </c:pt>
                <c:pt idx="5">
                  <c:v>90.001800000000003</c:v>
                </c:pt>
                <c:pt idx="6">
                  <c:v>90.002799999999979</c:v>
                </c:pt>
                <c:pt idx="7">
                  <c:v>90.003699999999995</c:v>
                </c:pt>
                <c:pt idx="8">
                  <c:v>90.004499999999993</c:v>
                </c:pt>
                <c:pt idx="9">
                  <c:v>90.0047</c:v>
                </c:pt>
                <c:pt idx="10">
                  <c:v>90.004999999999995</c:v>
                </c:pt>
                <c:pt idx="11">
                  <c:v>90.00569999999999</c:v>
                </c:pt>
                <c:pt idx="12">
                  <c:v>90.006699999999995</c:v>
                </c:pt>
                <c:pt idx="13">
                  <c:v>90.007599999999996</c:v>
                </c:pt>
                <c:pt idx="14">
                  <c:v>90.008499999999998</c:v>
                </c:pt>
                <c:pt idx="15">
                  <c:v>90.009100000000004</c:v>
                </c:pt>
                <c:pt idx="16">
                  <c:v>90.009299999999996</c:v>
                </c:pt>
                <c:pt idx="17">
                  <c:v>90.009500000000003</c:v>
                </c:pt>
                <c:pt idx="18">
                  <c:v>90.010200000000012</c:v>
                </c:pt>
                <c:pt idx="19">
                  <c:v>90.010999999999996</c:v>
                </c:pt>
                <c:pt idx="20">
                  <c:v>90.011700000000005</c:v>
                </c:pt>
                <c:pt idx="21">
                  <c:v>90.012500000000003</c:v>
                </c:pt>
                <c:pt idx="22">
                  <c:v>90.013000000000005</c:v>
                </c:pt>
                <c:pt idx="23">
                  <c:v>90.013200000000012</c:v>
                </c:pt>
                <c:pt idx="24">
                  <c:v>90.013400000000004</c:v>
                </c:pt>
                <c:pt idx="25">
                  <c:v>90.013900000000007</c:v>
                </c:pt>
                <c:pt idx="26">
                  <c:v>90.014600000000016</c:v>
                </c:pt>
                <c:pt idx="27">
                  <c:v>90.015199999999993</c:v>
                </c:pt>
                <c:pt idx="28">
                  <c:v>90.015900000000002</c:v>
                </c:pt>
                <c:pt idx="29">
                  <c:v>90.016400000000004</c:v>
                </c:pt>
                <c:pt idx="30">
                  <c:v>90.016499999999994</c:v>
                </c:pt>
                <c:pt idx="31">
                  <c:v>90.0167</c:v>
                </c:pt>
                <c:pt idx="32">
                  <c:v>90.017100000000013</c:v>
                </c:pt>
                <c:pt idx="33">
                  <c:v>90.017700000000005</c:v>
                </c:pt>
                <c:pt idx="34">
                  <c:v>90.018299999999996</c:v>
                </c:pt>
                <c:pt idx="35">
                  <c:v>90.018799999999999</c:v>
                </c:pt>
                <c:pt idx="36">
                  <c:v>90.019300000000001</c:v>
                </c:pt>
                <c:pt idx="37">
                  <c:v>90.019400000000005</c:v>
                </c:pt>
                <c:pt idx="38">
                  <c:v>90.019499999999994</c:v>
                </c:pt>
                <c:pt idx="39">
                  <c:v>90.019900000000007</c:v>
                </c:pt>
                <c:pt idx="40">
                  <c:v>90.020499999999998</c:v>
                </c:pt>
                <c:pt idx="41">
                  <c:v>90.021000000000001</c:v>
                </c:pt>
                <c:pt idx="42">
                  <c:v>90.021500000000003</c:v>
                </c:pt>
                <c:pt idx="43">
                  <c:v>90.021900000000002</c:v>
                </c:pt>
                <c:pt idx="44">
                  <c:v>90.021999999999991</c:v>
                </c:pt>
                <c:pt idx="45">
                  <c:v>90.02209999999998</c:v>
                </c:pt>
                <c:pt idx="46">
                  <c:v>90.02249999999998</c:v>
                </c:pt>
                <c:pt idx="47">
                  <c:v>90.022899999999993</c:v>
                </c:pt>
                <c:pt idx="48">
                  <c:v>90.023399999999981</c:v>
                </c:pt>
                <c:pt idx="49">
                  <c:v>90.023899999999998</c:v>
                </c:pt>
                <c:pt idx="50">
                  <c:v>90.024199999999993</c:v>
                </c:pt>
                <c:pt idx="51">
                  <c:v>90.024299999999997</c:v>
                </c:pt>
                <c:pt idx="52">
                  <c:v>90.0244</c:v>
                </c:pt>
                <c:pt idx="53">
                  <c:v>90.024799999999999</c:v>
                </c:pt>
                <c:pt idx="54">
                  <c:v>90.025199999999998</c:v>
                </c:pt>
                <c:pt idx="55">
                  <c:v>90.025599999999983</c:v>
                </c:pt>
                <c:pt idx="56">
                  <c:v>90.0261</c:v>
                </c:pt>
                <c:pt idx="57">
                  <c:v>90.026399999999981</c:v>
                </c:pt>
                <c:pt idx="58">
                  <c:v>90.026499999999999</c:v>
                </c:pt>
                <c:pt idx="59">
                  <c:v>90.026600000000002</c:v>
                </c:pt>
                <c:pt idx="60">
                  <c:v>90.026899999999998</c:v>
                </c:pt>
                <c:pt idx="61">
                  <c:v>90.027299999999997</c:v>
                </c:pt>
                <c:pt idx="62">
                  <c:v>90.027699999999996</c:v>
                </c:pt>
                <c:pt idx="63">
                  <c:v>90.028099999999981</c:v>
                </c:pt>
                <c:pt idx="64">
                  <c:v>90.028399999999991</c:v>
                </c:pt>
                <c:pt idx="65">
                  <c:v>90.02849999999998</c:v>
                </c:pt>
                <c:pt idx="66">
                  <c:v>90.028599999999983</c:v>
                </c:pt>
                <c:pt idx="67">
                  <c:v>90.028899999999979</c:v>
                </c:pt>
                <c:pt idx="68">
                  <c:v>90.029299999999992</c:v>
                </c:pt>
                <c:pt idx="69">
                  <c:v>90.029699999999991</c:v>
                </c:pt>
                <c:pt idx="70">
                  <c:v>90.03</c:v>
                </c:pt>
                <c:pt idx="71">
                  <c:v>90.030299999999997</c:v>
                </c:pt>
                <c:pt idx="72">
                  <c:v>90.034700000000001</c:v>
                </c:pt>
                <c:pt idx="73">
                  <c:v>90.038699999999992</c:v>
                </c:pt>
                <c:pt idx="74">
                  <c:v>90.05</c:v>
                </c:pt>
                <c:pt idx="75">
                  <c:v>90.063900000000004</c:v>
                </c:pt>
                <c:pt idx="76">
                  <c:v>90.077200000000005</c:v>
                </c:pt>
                <c:pt idx="77">
                  <c:v>90.089799999999983</c:v>
                </c:pt>
                <c:pt idx="78">
                  <c:v>90.099000000000004</c:v>
                </c:pt>
                <c:pt idx="79">
                  <c:v>90.102699999999999</c:v>
                </c:pt>
                <c:pt idx="80">
                  <c:v>90.10629999999999</c:v>
                </c:pt>
                <c:pt idx="81">
                  <c:v>90.116600000000005</c:v>
                </c:pt>
                <c:pt idx="82">
                  <c:v>90.129799999999989</c:v>
                </c:pt>
                <c:pt idx="83">
                  <c:v>90.142499999999998</c:v>
                </c:pt>
                <c:pt idx="84">
                  <c:v>90.154499999999999</c:v>
                </c:pt>
                <c:pt idx="85">
                  <c:v>90.163299999999992</c:v>
                </c:pt>
                <c:pt idx="86">
                  <c:v>90.166200000000003</c:v>
                </c:pt>
                <c:pt idx="87">
                  <c:v>90.168999999999983</c:v>
                </c:pt>
                <c:pt idx="88">
                  <c:v>90.177299999999988</c:v>
                </c:pt>
                <c:pt idx="89">
                  <c:v>90.187899999999999</c:v>
                </c:pt>
                <c:pt idx="90">
                  <c:v>90.198099999999982</c:v>
                </c:pt>
                <c:pt idx="91">
                  <c:v>90.207899999999995</c:v>
                </c:pt>
                <c:pt idx="92">
                  <c:v>90.215000000000003</c:v>
                </c:pt>
                <c:pt idx="93">
                  <c:v>90.217400000000012</c:v>
                </c:pt>
                <c:pt idx="94">
                  <c:v>90.219700000000003</c:v>
                </c:pt>
                <c:pt idx="95">
                  <c:v>90.226399999999998</c:v>
                </c:pt>
                <c:pt idx="96">
                  <c:v>90.235100000000003</c:v>
                </c:pt>
                <c:pt idx="97">
                  <c:v>90.243499999999997</c:v>
                </c:pt>
                <c:pt idx="98">
                  <c:v>90.251499999999993</c:v>
                </c:pt>
                <c:pt idx="99">
                  <c:v>90.257400000000004</c:v>
                </c:pt>
                <c:pt idx="100">
                  <c:v>90.259299999999996</c:v>
                </c:pt>
                <c:pt idx="101">
                  <c:v>90.261200000000017</c:v>
                </c:pt>
                <c:pt idx="102">
                  <c:v>90.266800000000003</c:v>
                </c:pt>
                <c:pt idx="103">
                  <c:v>90.274000000000001</c:v>
                </c:pt>
                <c:pt idx="104">
                  <c:v>90.280900000000003</c:v>
                </c:pt>
                <c:pt idx="105">
                  <c:v>90.287600000000012</c:v>
                </c:pt>
                <c:pt idx="106">
                  <c:v>90.292500000000004</c:v>
                </c:pt>
                <c:pt idx="107">
                  <c:v>90.294100000000014</c:v>
                </c:pt>
                <c:pt idx="108">
                  <c:v>90.295699999999997</c:v>
                </c:pt>
                <c:pt idx="109">
                  <c:v>90.300299999999993</c:v>
                </c:pt>
                <c:pt idx="110">
                  <c:v>90.306299999999993</c:v>
                </c:pt>
                <c:pt idx="111">
                  <c:v>90.312100000000001</c:v>
                </c:pt>
                <c:pt idx="112">
                  <c:v>90.317700000000002</c:v>
                </c:pt>
                <c:pt idx="113">
                  <c:v>90.321699999999993</c:v>
                </c:pt>
                <c:pt idx="114">
                  <c:v>90.323099999999982</c:v>
                </c:pt>
                <c:pt idx="115">
                  <c:v>90.324399999999983</c:v>
                </c:pt>
                <c:pt idx="116">
                  <c:v>90.328299999999999</c:v>
                </c:pt>
                <c:pt idx="117">
                  <c:v>90.333299999999994</c:v>
                </c:pt>
                <c:pt idx="118">
                  <c:v>90.338200000000001</c:v>
                </c:pt>
                <c:pt idx="119">
                  <c:v>90.3429</c:v>
                </c:pt>
                <c:pt idx="120">
                  <c:v>90.346300000000014</c:v>
                </c:pt>
                <c:pt idx="121">
                  <c:v>90.347399999999993</c:v>
                </c:pt>
                <c:pt idx="122">
                  <c:v>90.348600000000005</c:v>
                </c:pt>
                <c:pt idx="123">
                  <c:v>90.351799999999983</c:v>
                </c:pt>
                <c:pt idx="124">
                  <c:v>90.356099999999998</c:v>
                </c:pt>
                <c:pt idx="125">
                  <c:v>90.360100000000003</c:v>
                </c:pt>
                <c:pt idx="126">
                  <c:v>90.364099999999993</c:v>
                </c:pt>
                <c:pt idx="127">
                  <c:v>90.367000000000004</c:v>
                </c:pt>
                <c:pt idx="128">
                  <c:v>90.367900000000006</c:v>
                </c:pt>
                <c:pt idx="129">
                  <c:v>90.368899999999982</c:v>
                </c:pt>
                <c:pt idx="130">
                  <c:v>90.37169999999999</c:v>
                </c:pt>
                <c:pt idx="131">
                  <c:v>90.375199999999992</c:v>
                </c:pt>
                <c:pt idx="132">
                  <c:v>90.378699999999981</c:v>
                </c:pt>
                <c:pt idx="133">
                  <c:v>90.381999999999991</c:v>
                </c:pt>
                <c:pt idx="134">
                  <c:v>90.384399999999999</c:v>
                </c:pt>
                <c:pt idx="135">
                  <c:v>90.385299999999987</c:v>
                </c:pt>
                <c:pt idx="136">
                  <c:v>90.386099999999999</c:v>
                </c:pt>
                <c:pt idx="137">
                  <c:v>90.38839999999999</c:v>
                </c:pt>
                <c:pt idx="138">
                  <c:v>90.391400000000004</c:v>
                </c:pt>
                <c:pt idx="139">
                  <c:v>90.394300000000001</c:v>
                </c:pt>
                <c:pt idx="140">
                  <c:v>90.397200000000012</c:v>
                </c:pt>
                <c:pt idx="141">
                  <c:v>90.399199999999993</c:v>
                </c:pt>
                <c:pt idx="142">
                  <c:v>90.399900000000002</c:v>
                </c:pt>
                <c:pt idx="143">
                  <c:v>90.400599999999997</c:v>
                </c:pt>
                <c:pt idx="144">
                  <c:v>90.402600000000007</c:v>
                </c:pt>
                <c:pt idx="145">
                  <c:v>90.405100000000004</c:v>
                </c:pt>
                <c:pt idx="146">
                  <c:v>90.407600000000016</c:v>
                </c:pt>
                <c:pt idx="147">
                  <c:v>90.410000000000011</c:v>
                </c:pt>
                <c:pt idx="148">
                  <c:v>90.41170000000001</c:v>
                </c:pt>
                <c:pt idx="149">
                  <c:v>90.412300000000002</c:v>
                </c:pt>
                <c:pt idx="150">
                  <c:v>90.412899999999993</c:v>
                </c:pt>
                <c:pt idx="151">
                  <c:v>90.414600000000007</c:v>
                </c:pt>
                <c:pt idx="152">
                  <c:v>90.416700000000006</c:v>
                </c:pt>
                <c:pt idx="153">
                  <c:v>90.418800000000005</c:v>
                </c:pt>
                <c:pt idx="154">
                  <c:v>90.420900000000003</c:v>
                </c:pt>
                <c:pt idx="155">
                  <c:v>90.422399999999982</c:v>
                </c:pt>
                <c:pt idx="156">
                  <c:v>90.422899999999998</c:v>
                </c:pt>
                <c:pt idx="157">
                  <c:v>90.423300000000012</c:v>
                </c:pt>
                <c:pt idx="158">
                  <c:v>90.424800000000005</c:v>
                </c:pt>
                <c:pt idx="159">
                  <c:v>90.426599999999993</c:v>
                </c:pt>
                <c:pt idx="160">
                  <c:v>90.428399999999982</c:v>
                </c:pt>
                <c:pt idx="161">
                  <c:v>90.430099999999996</c:v>
                </c:pt>
                <c:pt idx="162">
                  <c:v>90.431399999999996</c:v>
                </c:pt>
                <c:pt idx="163">
                  <c:v>90.431799999999996</c:v>
                </c:pt>
                <c:pt idx="164">
                  <c:v>90.432199999999995</c:v>
                </c:pt>
                <c:pt idx="165">
                  <c:v>90.433400000000006</c:v>
                </c:pt>
                <c:pt idx="166">
                  <c:v>90.435000000000002</c:v>
                </c:pt>
                <c:pt idx="167">
                  <c:v>90.436499999999995</c:v>
                </c:pt>
                <c:pt idx="168">
                  <c:v>90.438000000000002</c:v>
                </c:pt>
                <c:pt idx="169">
                  <c:v>90.439099999999996</c:v>
                </c:pt>
                <c:pt idx="170">
                  <c:v>90.439400000000006</c:v>
                </c:pt>
                <c:pt idx="171">
                  <c:v>90.439800000000005</c:v>
                </c:pt>
                <c:pt idx="172">
                  <c:v>90.440799999999996</c:v>
                </c:pt>
                <c:pt idx="173">
                  <c:v>90.442099999999996</c:v>
                </c:pt>
                <c:pt idx="174">
                  <c:v>90.443399999999997</c:v>
                </c:pt>
                <c:pt idx="175">
                  <c:v>90.444700000000012</c:v>
                </c:pt>
                <c:pt idx="176">
                  <c:v>90.445600000000013</c:v>
                </c:pt>
                <c:pt idx="177">
                  <c:v>90.445899999999995</c:v>
                </c:pt>
                <c:pt idx="178">
                  <c:v>90.446200000000019</c:v>
                </c:pt>
                <c:pt idx="179">
                  <c:v>90.44710000000002</c:v>
                </c:pt>
                <c:pt idx="180">
                  <c:v>90.448200000000014</c:v>
                </c:pt>
                <c:pt idx="181">
                  <c:v>90.449300000000008</c:v>
                </c:pt>
                <c:pt idx="182">
                  <c:v>90.450400000000002</c:v>
                </c:pt>
                <c:pt idx="183">
                  <c:v>90.451200000000014</c:v>
                </c:pt>
                <c:pt idx="184">
                  <c:v>90.451400000000007</c:v>
                </c:pt>
                <c:pt idx="185">
                  <c:v>90.451700000000002</c:v>
                </c:pt>
                <c:pt idx="186">
                  <c:v>90.452399999999983</c:v>
                </c:pt>
                <c:pt idx="187">
                  <c:v>90.453400000000002</c:v>
                </c:pt>
                <c:pt idx="188">
                  <c:v>90.454300000000003</c:v>
                </c:pt>
                <c:pt idx="189">
                  <c:v>90.455200000000005</c:v>
                </c:pt>
                <c:pt idx="190">
                  <c:v>90.4559</c:v>
                </c:pt>
                <c:pt idx="191">
                  <c:v>90.456100000000006</c:v>
                </c:pt>
                <c:pt idx="192">
                  <c:v>90.456300000000013</c:v>
                </c:pt>
                <c:pt idx="193">
                  <c:v>90.456999999999994</c:v>
                </c:pt>
                <c:pt idx="194">
                  <c:v>90.457800000000006</c:v>
                </c:pt>
                <c:pt idx="195">
                  <c:v>90.458600000000004</c:v>
                </c:pt>
                <c:pt idx="196">
                  <c:v>90.459300000000013</c:v>
                </c:pt>
                <c:pt idx="197">
                  <c:v>90.459900000000005</c:v>
                </c:pt>
                <c:pt idx="198">
                  <c:v>90.460099999999997</c:v>
                </c:pt>
                <c:pt idx="199">
                  <c:v>90.460300000000004</c:v>
                </c:pt>
                <c:pt idx="200">
                  <c:v>90.460800000000006</c:v>
                </c:pt>
                <c:pt idx="201">
                  <c:v>90.461500000000015</c:v>
                </c:pt>
                <c:pt idx="202">
                  <c:v>90.462199999999996</c:v>
                </c:pt>
                <c:pt idx="203">
                  <c:v>90.462900000000005</c:v>
                </c:pt>
                <c:pt idx="204">
                  <c:v>90.463300000000004</c:v>
                </c:pt>
                <c:pt idx="205">
                  <c:v>90.463499999999996</c:v>
                </c:pt>
                <c:pt idx="206">
                  <c:v>90.463700000000003</c:v>
                </c:pt>
                <c:pt idx="207">
                  <c:v>90.464100000000016</c:v>
                </c:pt>
                <c:pt idx="208">
                  <c:v>90.464700000000008</c:v>
                </c:pt>
                <c:pt idx="209">
                  <c:v>90.465300000000013</c:v>
                </c:pt>
                <c:pt idx="210">
                  <c:v>90.465900000000005</c:v>
                </c:pt>
                <c:pt idx="211">
                  <c:v>90.466300000000004</c:v>
                </c:pt>
                <c:pt idx="212">
                  <c:v>90.466399999999993</c:v>
                </c:pt>
                <c:pt idx="213">
                  <c:v>90.466499999999996</c:v>
                </c:pt>
                <c:pt idx="214">
                  <c:v>90.466899999999995</c:v>
                </c:pt>
                <c:pt idx="215">
                  <c:v>90.467400000000012</c:v>
                </c:pt>
                <c:pt idx="216">
                  <c:v>90.467900000000014</c:v>
                </c:pt>
                <c:pt idx="217">
                  <c:v>90.468400000000003</c:v>
                </c:pt>
                <c:pt idx="218">
                  <c:v>90.468700000000013</c:v>
                </c:pt>
                <c:pt idx="219">
                  <c:v>90.468900000000005</c:v>
                </c:pt>
                <c:pt idx="220">
                  <c:v>90.468999999999994</c:v>
                </c:pt>
                <c:pt idx="221">
                  <c:v>90.469300000000004</c:v>
                </c:pt>
                <c:pt idx="222">
                  <c:v>90.469700000000003</c:v>
                </c:pt>
                <c:pt idx="223">
                  <c:v>90.470200000000006</c:v>
                </c:pt>
                <c:pt idx="224">
                  <c:v>90.470600000000005</c:v>
                </c:pt>
                <c:pt idx="225">
                  <c:v>90.4709</c:v>
                </c:pt>
                <c:pt idx="226">
                  <c:v>90.471000000000004</c:v>
                </c:pt>
                <c:pt idx="227">
                  <c:v>90.471100000000007</c:v>
                </c:pt>
                <c:pt idx="228">
                  <c:v>90.471400000000003</c:v>
                </c:pt>
                <c:pt idx="229">
                  <c:v>90.471700000000013</c:v>
                </c:pt>
                <c:pt idx="230">
                  <c:v>90.472099999999998</c:v>
                </c:pt>
                <c:pt idx="231">
                  <c:v>90.472399999999979</c:v>
                </c:pt>
                <c:pt idx="232">
                  <c:v>90.472699999999989</c:v>
                </c:pt>
                <c:pt idx="233">
                  <c:v>90.472799999999992</c:v>
                </c:pt>
                <c:pt idx="234">
                  <c:v>90.472799999999992</c:v>
                </c:pt>
                <c:pt idx="235">
                  <c:v>90.473100000000002</c:v>
                </c:pt>
                <c:pt idx="236">
                  <c:v>90.473399999999998</c:v>
                </c:pt>
                <c:pt idx="237">
                  <c:v>90.473699999999994</c:v>
                </c:pt>
                <c:pt idx="238">
                  <c:v>90.474000000000004</c:v>
                </c:pt>
                <c:pt idx="239">
                  <c:v>90.474199999999996</c:v>
                </c:pt>
                <c:pt idx="240">
                  <c:v>90.474500000000006</c:v>
                </c:pt>
                <c:pt idx="241">
                  <c:v>90.474700000000013</c:v>
                </c:pt>
                <c:pt idx="242">
                  <c:v>90.475399999999979</c:v>
                </c:pt>
                <c:pt idx="243">
                  <c:v>90.476299999999995</c:v>
                </c:pt>
                <c:pt idx="244">
                  <c:v>90.477000000000004</c:v>
                </c:pt>
                <c:pt idx="245">
                  <c:v>90.477700000000013</c:v>
                </c:pt>
                <c:pt idx="246">
                  <c:v>90.478099999999998</c:v>
                </c:pt>
                <c:pt idx="247">
                  <c:v>90.479100000000003</c:v>
                </c:pt>
                <c:pt idx="248">
                  <c:v>90.479799999999983</c:v>
                </c:pt>
                <c:pt idx="249">
                  <c:v>90.480900000000005</c:v>
                </c:pt>
                <c:pt idx="250">
                  <c:v>90.482000000000014</c:v>
                </c:pt>
                <c:pt idx="251">
                  <c:v>90.482500000000002</c:v>
                </c:pt>
                <c:pt idx="252">
                  <c:v>90.482799999999983</c:v>
                </c:pt>
                <c:pt idx="253">
                  <c:v>90.482900000000001</c:v>
                </c:pt>
                <c:pt idx="254">
                  <c:v>90.483000000000004</c:v>
                </c:pt>
                <c:pt idx="255">
                  <c:v>90.483000000000004</c:v>
                </c:pt>
                <c:pt idx="256">
                  <c:v>90.483000000000004</c:v>
                </c:pt>
                <c:pt idx="257">
                  <c:v>90.483099999999993</c:v>
                </c:pt>
                <c:pt idx="258">
                  <c:v>90.483099999999993</c:v>
                </c:pt>
                <c:pt idx="259">
                  <c:v>90.483099999999993</c:v>
                </c:pt>
                <c:pt idx="260">
                  <c:v>90.483099999999993</c:v>
                </c:pt>
                <c:pt idx="261">
                  <c:v>90.483099999999993</c:v>
                </c:pt>
                <c:pt idx="262">
                  <c:v>90.483099999999993</c:v>
                </c:pt>
                <c:pt idx="263">
                  <c:v>90.483099999999993</c:v>
                </c:pt>
                <c:pt idx="264">
                  <c:v>90.483099999999993</c:v>
                </c:pt>
                <c:pt idx="265">
                  <c:v>90.483099999999993</c:v>
                </c:pt>
                <c:pt idx="266">
                  <c:v>90.483099999999993</c:v>
                </c:pt>
                <c:pt idx="267">
                  <c:v>90.483099999999993</c:v>
                </c:pt>
                <c:pt idx="268">
                  <c:v>90.483099999999993</c:v>
                </c:pt>
                <c:pt idx="269">
                  <c:v>90.483099999999993</c:v>
                </c:pt>
                <c:pt idx="270">
                  <c:v>90.483099999999993</c:v>
                </c:pt>
                <c:pt idx="271">
                  <c:v>90.483099999999993</c:v>
                </c:pt>
                <c:pt idx="272">
                  <c:v>90.483099999999993</c:v>
                </c:pt>
                <c:pt idx="273">
                  <c:v>90.483099999999993</c:v>
                </c:pt>
                <c:pt idx="274">
                  <c:v>90.483099999999993</c:v>
                </c:pt>
                <c:pt idx="275">
                  <c:v>90.483099999999993</c:v>
                </c:pt>
                <c:pt idx="276">
                  <c:v>90.483099999999993</c:v>
                </c:pt>
                <c:pt idx="277">
                  <c:v>90.483099999999993</c:v>
                </c:pt>
                <c:pt idx="278">
                  <c:v>90.483099999999993</c:v>
                </c:pt>
                <c:pt idx="279">
                  <c:v>90.483099999999993</c:v>
                </c:pt>
                <c:pt idx="280">
                  <c:v>90.483099999999993</c:v>
                </c:pt>
                <c:pt idx="281">
                  <c:v>90.483099999999993</c:v>
                </c:pt>
              </c:numCache>
            </c:numRef>
          </c:yVal>
          <c:smooth val="1"/>
        </c:ser>
        <c:ser>
          <c:idx val="2"/>
          <c:order val="2"/>
          <c:tx>
            <c:strRef>
              <c:f>post26!$D$24</c:f>
              <c:strCache>
                <c:ptCount val="1"/>
                <c:pt idx="0">
                  <c:v>T2495</c:v>
                </c:pt>
              </c:strCache>
            </c:strRef>
          </c:tx>
          <c:spPr>
            <a:ln w="12700">
              <a:prstDash val="sysDash"/>
            </a:ln>
          </c:spPr>
          <c:marker>
            <c:symbol val="none"/>
          </c:marker>
          <c:xVal>
            <c:numRef>
              <c:f>post26!$A$25:$A$306</c:f>
              <c:numCache>
                <c:formatCode>0</c:formatCode>
                <c:ptCount val="282"/>
                <c:pt idx="0">
                  <c:v>5.0000000000000012E-4</c:v>
                </c:pt>
                <c:pt idx="1">
                  <c:v>1.0000000000000002E-3</c:v>
                </c:pt>
                <c:pt idx="2">
                  <c:v>3.0009999999999999</c:v>
                </c:pt>
                <c:pt idx="3">
                  <c:v>6.0008999999999997</c:v>
                </c:pt>
                <c:pt idx="4">
                  <c:v>15.001000000000001</c:v>
                </c:pt>
                <c:pt idx="5">
                  <c:v>27.001000000000001</c:v>
                </c:pt>
                <c:pt idx="6">
                  <c:v>39</c:v>
                </c:pt>
                <c:pt idx="7">
                  <c:v>51</c:v>
                </c:pt>
                <c:pt idx="8">
                  <c:v>60</c:v>
                </c:pt>
                <c:pt idx="9">
                  <c:v>63</c:v>
                </c:pt>
                <c:pt idx="10">
                  <c:v>66</c:v>
                </c:pt>
                <c:pt idx="11">
                  <c:v>75</c:v>
                </c:pt>
                <c:pt idx="12">
                  <c:v>87</c:v>
                </c:pt>
                <c:pt idx="13">
                  <c:v>99</c:v>
                </c:pt>
                <c:pt idx="14">
                  <c:v>111</c:v>
                </c:pt>
                <c:pt idx="15">
                  <c:v>120</c:v>
                </c:pt>
                <c:pt idx="16">
                  <c:v>123</c:v>
                </c:pt>
                <c:pt idx="17">
                  <c:v>126</c:v>
                </c:pt>
                <c:pt idx="18">
                  <c:v>135</c:v>
                </c:pt>
                <c:pt idx="19">
                  <c:v>147</c:v>
                </c:pt>
                <c:pt idx="20">
                  <c:v>159</c:v>
                </c:pt>
                <c:pt idx="21">
                  <c:v>171</c:v>
                </c:pt>
                <c:pt idx="22">
                  <c:v>180</c:v>
                </c:pt>
                <c:pt idx="23">
                  <c:v>183</c:v>
                </c:pt>
                <c:pt idx="24">
                  <c:v>186</c:v>
                </c:pt>
                <c:pt idx="25">
                  <c:v>195</c:v>
                </c:pt>
                <c:pt idx="26">
                  <c:v>207</c:v>
                </c:pt>
                <c:pt idx="27">
                  <c:v>219</c:v>
                </c:pt>
                <c:pt idx="28">
                  <c:v>231</c:v>
                </c:pt>
                <c:pt idx="29">
                  <c:v>240</c:v>
                </c:pt>
                <c:pt idx="30">
                  <c:v>243</c:v>
                </c:pt>
                <c:pt idx="31">
                  <c:v>246</c:v>
                </c:pt>
                <c:pt idx="32">
                  <c:v>255</c:v>
                </c:pt>
                <c:pt idx="33">
                  <c:v>267</c:v>
                </c:pt>
                <c:pt idx="34">
                  <c:v>279</c:v>
                </c:pt>
                <c:pt idx="35">
                  <c:v>291</c:v>
                </c:pt>
                <c:pt idx="36">
                  <c:v>300</c:v>
                </c:pt>
                <c:pt idx="37">
                  <c:v>303</c:v>
                </c:pt>
                <c:pt idx="38">
                  <c:v>306</c:v>
                </c:pt>
                <c:pt idx="39">
                  <c:v>315</c:v>
                </c:pt>
                <c:pt idx="40">
                  <c:v>327</c:v>
                </c:pt>
                <c:pt idx="41">
                  <c:v>339</c:v>
                </c:pt>
                <c:pt idx="42">
                  <c:v>351</c:v>
                </c:pt>
                <c:pt idx="43">
                  <c:v>360</c:v>
                </c:pt>
                <c:pt idx="44">
                  <c:v>363</c:v>
                </c:pt>
                <c:pt idx="45">
                  <c:v>366</c:v>
                </c:pt>
                <c:pt idx="46">
                  <c:v>375</c:v>
                </c:pt>
                <c:pt idx="47">
                  <c:v>387</c:v>
                </c:pt>
                <c:pt idx="48">
                  <c:v>399</c:v>
                </c:pt>
                <c:pt idx="49">
                  <c:v>411</c:v>
                </c:pt>
                <c:pt idx="50">
                  <c:v>420</c:v>
                </c:pt>
                <c:pt idx="51">
                  <c:v>423</c:v>
                </c:pt>
                <c:pt idx="52">
                  <c:v>426</c:v>
                </c:pt>
                <c:pt idx="53">
                  <c:v>435</c:v>
                </c:pt>
                <c:pt idx="54">
                  <c:v>447</c:v>
                </c:pt>
                <c:pt idx="55">
                  <c:v>459</c:v>
                </c:pt>
                <c:pt idx="56">
                  <c:v>471</c:v>
                </c:pt>
                <c:pt idx="57">
                  <c:v>480</c:v>
                </c:pt>
                <c:pt idx="58">
                  <c:v>483</c:v>
                </c:pt>
                <c:pt idx="59">
                  <c:v>486</c:v>
                </c:pt>
                <c:pt idx="60">
                  <c:v>495</c:v>
                </c:pt>
                <c:pt idx="61">
                  <c:v>507</c:v>
                </c:pt>
                <c:pt idx="62">
                  <c:v>519</c:v>
                </c:pt>
                <c:pt idx="63">
                  <c:v>531</c:v>
                </c:pt>
                <c:pt idx="64">
                  <c:v>540</c:v>
                </c:pt>
                <c:pt idx="65">
                  <c:v>543</c:v>
                </c:pt>
                <c:pt idx="66">
                  <c:v>546</c:v>
                </c:pt>
                <c:pt idx="67">
                  <c:v>555</c:v>
                </c:pt>
                <c:pt idx="68">
                  <c:v>567</c:v>
                </c:pt>
                <c:pt idx="69">
                  <c:v>579</c:v>
                </c:pt>
                <c:pt idx="70">
                  <c:v>591</c:v>
                </c:pt>
                <c:pt idx="71">
                  <c:v>600</c:v>
                </c:pt>
                <c:pt idx="72">
                  <c:v>750</c:v>
                </c:pt>
                <c:pt idx="73">
                  <c:v>900</c:v>
                </c:pt>
                <c:pt idx="74">
                  <c:v>1350</c:v>
                </c:pt>
                <c:pt idx="75">
                  <c:v>1950</c:v>
                </c:pt>
                <c:pt idx="76">
                  <c:v>2550</c:v>
                </c:pt>
                <c:pt idx="77">
                  <c:v>3150</c:v>
                </c:pt>
                <c:pt idx="78">
                  <c:v>3600</c:v>
                </c:pt>
                <c:pt idx="79">
                  <c:v>3780</c:v>
                </c:pt>
                <c:pt idx="80">
                  <c:v>3960</c:v>
                </c:pt>
                <c:pt idx="81">
                  <c:v>4500</c:v>
                </c:pt>
                <c:pt idx="82">
                  <c:v>5220</c:v>
                </c:pt>
                <c:pt idx="83">
                  <c:v>5940</c:v>
                </c:pt>
                <c:pt idx="84">
                  <c:v>6660</c:v>
                </c:pt>
                <c:pt idx="85">
                  <c:v>7200</c:v>
                </c:pt>
                <c:pt idx="86">
                  <c:v>7380</c:v>
                </c:pt>
                <c:pt idx="87">
                  <c:v>7560</c:v>
                </c:pt>
                <c:pt idx="88">
                  <c:v>8100</c:v>
                </c:pt>
                <c:pt idx="89">
                  <c:v>8820</c:v>
                </c:pt>
                <c:pt idx="90">
                  <c:v>9540</c:v>
                </c:pt>
                <c:pt idx="91">
                  <c:v>10260</c:v>
                </c:pt>
                <c:pt idx="92">
                  <c:v>10800</c:v>
                </c:pt>
                <c:pt idx="93">
                  <c:v>10980</c:v>
                </c:pt>
                <c:pt idx="94">
                  <c:v>11160</c:v>
                </c:pt>
                <c:pt idx="95">
                  <c:v>11700</c:v>
                </c:pt>
                <c:pt idx="96">
                  <c:v>12420</c:v>
                </c:pt>
                <c:pt idx="97">
                  <c:v>13140</c:v>
                </c:pt>
                <c:pt idx="98">
                  <c:v>13860</c:v>
                </c:pt>
                <c:pt idx="99">
                  <c:v>14400</c:v>
                </c:pt>
                <c:pt idx="100">
                  <c:v>14580</c:v>
                </c:pt>
                <c:pt idx="101">
                  <c:v>14760</c:v>
                </c:pt>
                <c:pt idx="102">
                  <c:v>15300</c:v>
                </c:pt>
                <c:pt idx="103">
                  <c:v>16020</c:v>
                </c:pt>
                <c:pt idx="104">
                  <c:v>16740</c:v>
                </c:pt>
                <c:pt idx="105">
                  <c:v>17460</c:v>
                </c:pt>
                <c:pt idx="106">
                  <c:v>18000</c:v>
                </c:pt>
                <c:pt idx="107">
                  <c:v>18180</c:v>
                </c:pt>
                <c:pt idx="108">
                  <c:v>18360</c:v>
                </c:pt>
                <c:pt idx="109">
                  <c:v>18900</c:v>
                </c:pt>
                <c:pt idx="110">
                  <c:v>19620</c:v>
                </c:pt>
                <c:pt idx="111">
                  <c:v>20340</c:v>
                </c:pt>
                <c:pt idx="112">
                  <c:v>21060</c:v>
                </c:pt>
                <c:pt idx="113">
                  <c:v>21600</c:v>
                </c:pt>
                <c:pt idx="114">
                  <c:v>21780</c:v>
                </c:pt>
                <c:pt idx="115">
                  <c:v>21960</c:v>
                </c:pt>
                <c:pt idx="116">
                  <c:v>22500</c:v>
                </c:pt>
                <c:pt idx="117">
                  <c:v>23220</c:v>
                </c:pt>
                <c:pt idx="118">
                  <c:v>23940</c:v>
                </c:pt>
                <c:pt idx="119">
                  <c:v>24660</c:v>
                </c:pt>
                <c:pt idx="120">
                  <c:v>25200</c:v>
                </c:pt>
                <c:pt idx="121">
                  <c:v>25380</c:v>
                </c:pt>
                <c:pt idx="122">
                  <c:v>25560</c:v>
                </c:pt>
                <c:pt idx="123">
                  <c:v>26100</c:v>
                </c:pt>
                <c:pt idx="124">
                  <c:v>26820</c:v>
                </c:pt>
                <c:pt idx="125">
                  <c:v>27540</c:v>
                </c:pt>
                <c:pt idx="126">
                  <c:v>28260</c:v>
                </c:pt>
                <c:pt idx="127">
                  <c:v>28800</c:v>
                </c:pt>
                <c:pt idx="128">
                  <c:v>28980</c:v>
                </c:pt>
                <c:pt idx="129">
                  <c:v>29160</c:v>
                </c:pt>
                <c:pt idx="130">
                  <c:v>29700</c:v>
                </c:pt>
                <c:pt idx="131">
                  <c:v>30420</c:v>
                </c:pt>
                <c:pt idx="132">
                  <c:v>31140</c:v>
                </c:pt>
                <c:pt idx="133">
                  <c:v>31860</c:v>
                </c:pt>
                <c:pt idx="134">
                  <c:v>32400</c:v>
                </c:pt>
                <c:pt idx="135">
                  <c:v>32580</c:v>
                </c:pt>
                <c:pt idx="136">
                  <c:v>32760</c:v>
                </c:pt>
                <c:pt idx="137">
                  <c:v>33300</c:v>
                </c:pt>
                <c:pt idx="138">
                  <c:v>34020</c:v>
                </c:pt>
                <c:pt idx="139">
                  <c:v>34740</c:v>
                </c:pt>
                <c:pt idx="140">
                  <c:v>35460</c:v>
                </c:pt>
                <c:pt idx="141">
                  <c:v>36000</c:v>
                </c:pt>
                <c:pt idx="142">
                  <c:v>36180</c:v>
                </c:pt>
                <c:pt idx="143">
                  <c:v>36360</c:v>
                </c:pt>
                <c:pt idx="144">
                  <c:v>36900</c:v>
                </c:pt>
                <c:pt idx="145">
                  <c:v>37620</c:v>
                </c:pt>
                <c:pt idx="146">
                  <c:v>38340</c:v>
                </c:pt>
                <c:pt idx="147">
                  <c:v>39060</c:v>
                </c:pt>
                <c:pt idx="148">
                  <c:v>39600</c:v>
                </c:pt>
                <c:pt idx="149">
                  <c:v>39780</c:v>
                </c:pt>
                <c:pt idx="150">
                  <c:v>39960</c:v>
                </c:pt>
                <c:pt idx="151">
                  <c:v>40500</c:v>
                </c:pt>
                <c:pt idx="152">
                  <c:v>41220</c:v>
                </c:pt>
                <c:pt idx="153">
                  <c:v>41940</c:v>
                </c:pt>
                <c:pt idx="154">
                  <c:v>42660</c:v>
                </c:pt>
                <c:pt idx="155">
                  <c:v>43200</c:v>
                </c:pt>
                <c:pt idx="156">
                  <c:v>43380</c:v>
                </c:pt>
                <c:pt idx="157">
                  <c:v>43560</c:v>
                </c:pt>
                <c:pt idx="158">
                  <c:v>44100</c:v>
                </c:pt>
                <c:pt idx="159">
                  <c:v>44820</c:v>
                </c:pt>
                <c:pt idx="160">
                  <c:v>45540</c:v>
                </c:pt>
                <c:pt idx="161">
                  <c:v>46260</c:v>
                </c:pt>
                <c:pt idx="162">
                  <c:v>46800</c:v>
                </c:pt>
                <c:pt idx="163">
                  <c:v>46980</c:v>
                </c:pt>
                <c:pt idx="164">
                  <c:v>47160</c:v>
                </c:pt>
                <c:pt idx="165">
                  <c:v>47700</c:v>
                </c:pt>
                <c:pt idx="166">
                  <c:v>48420</c:v>
                </c:pt>
                <c:pt idx="167">
                  <c:v>49140</c:v>
                </c:pt>
                <c:pt idx="168">
                  <c:v>49860</c:v>
                </c:pt>
                <c:pt idx="169">
                  <c:v>50400</c:v>
                </c:pt>
                <c:pt idx="170">
                  <c:v>50580</c:v>
                </c:pt>
                <c:pt idx="171">
                  <c:v>50760</c:v>
                </c:pt>
                <c:pt idx="172">
                  <c:v>51300</c:v>
                </c:pt>
                <c:pt idx="173">
                  <c:v>52020</c:v>
                </c:pt>
                <c:pt idx="174">
                  <c:v>52740</c:v>
                </c:pt>
                <c:pt idx="175">
                  <c:v>53460</c:v>
                </c:pt>
                <c:pt idx="176">
                  <c:v>54000</c:v>
                </c:pt>
                <c:pt idx="177">
                  <c:v>54180</c:v>
                </c:pt>
                <c:pt idx="178">
                  <c:v>54360</c:v>
                </c:pt>
                <c:pt idx="179">
                  <c:v>54900</c:v>
                </c:pt>
                <c:pt idx="180">
                  <c:v>55620</c:v>
                </c:pt>
                <c:pt idx="181">
                  <c:v>56340</c:v>
                </c:pt>
                <c:pt idx="182">
                  <c:v>57060</c:v>
                </c:pt>
                <c:pt idx="183">
                  <c:v>57600</c:v>
                </c:pt>
                <c:pt idx="184">
                  <c:v>57780</c:v>
                </c:pt>
                <c:pt idx="185">
                  <c:v>57960</c:v>
                </c:pt>
                <c:pt idx="186">
                  <c:v>58500</c:v>
                </c:pt>
                <c:pt idx="187">
                  <c:v>59220</c:v>
                </c:pt>
                <c:pt idx="188">
                  <c:v>59940</c:v>
                </c:pt>
                <c:pt idx="189">
                  <c:v>60660</c:v>
                </c:pt>
                <c:pt idx="190">
                  <c:v>61200</c:v>
                </c:pt>
                <c:pt idx="191">
                  <c:v>61380</c:v>
                </c:pt>
                <c:pt idx="192">
                  <c:v>61560</c:v>
                </c:pt>
                <c:pt idx="193">
                  <c:v>62100</c:v>
                </c:pt>
                <c:pt idx="194">
                  <c:v>62820</c:v>
                </c:pt>
                <c:pt idx="195">
                  <c:v>63540</c:v>
                </c:pt>
                <c:pt idx="196">
                  <c:v>64260</c:v>
                </c:pt>
                <c:pt idx="197">
                  <c:v>64800</c:v>
                </c:pt>
                <c:pt idx="198">
                  <c:v>64980</c:v>
                </c:pt>
                <c:pt idx="199">
                  <c:v>65160</c:v>
                </c:pt>
                <c:pt idx="200">
                  <c:v>65700</c:v>
                </c:pt>
                <c:pt idx="201">
                  <c:v>66420</c:v>
                </c:pt>
                <c:pt idx="202">
                  <c:v>67140</c:v>
                </c:pt>
                <c:pt idx="203">
                  <c:v>67860</c:v>
                </c:pt>
                <c:pt idx="204">
                  <c:v>68400</c:v>
                </c:pt>
                <c:pt idx="205">
                  <c:v>68580</c:v>
                </c:pt>
                <c:pt idx="206">
                  <c:v>68760</c:v>
                </c:pt>
                <c:pt idx="207">
                  <c:v>69300</c:v>
                </c:pt>
                <c:pt idx="208">
                  <c:v>70020</c:v>
                </c:pt>
                <c:pt idx="209">
                  <c:v>70740</c:v>
                </c:pt>
                <c:pt idx="210">
                  <c:v>71460</c:v>
                </c:pt>
                <c:pt idx="211">
                  <c:v>72000</c:v>
                </c:pt>
                <c:pt idx="212">
                  <c:v>72180</c:v>
                </c:pt>
                <c:pt idx="213">
                  <c:v>72360</c:v>
                </c:pt>
                <c:pt idx="214">
                  <c:v>72900</c:v>
                </c:pt>
                <c:pt idx="215">
                  <c:v>73620</c:v>
                </c:pt>
                <c:pt idx="216">
                  <c:v>74340</c:v>
                </c:pt>
                <c:pt idx="217">
                  <c:v>75060</c:v>
                </c:pt>
                <c:pt idx="218">
                  <c:v>75600</c:v>
                </c:pt>
                <c:pt idx="219">
                  <c:v>75780</c:v>
                </c:pt>
                <c:pt idx="220">
                  <c:v>75960</c:v>
                </c:pt>
                <c:pt idx="221">
                  <c:v>76500</c:v>
                </c:pt>
                <c:pt idx="222">
                  <c:v>77220</c:v>
                </c:pt>
                <c:pt idx="223">
                  <c:v>77940</c:v>
                </c:pt>
                <c:pt idx="224">
                  <c:v>78660</c:v>
                </c:pt>
                <c:pt idx="225">
                  <c:v>79200</c:v>
                </c:pt>
                <c:pt idx="226">
                  <c:v>79380</c:v>
                </c:pt>
                <c:pt idx="227">
                  <c:v>79560</c:v>
                </c:pt>
                <c:pt idx="228">
                  <c:v>80100</c:v>
                </c:pt>
                <c:pt idx="229">
                  <c:v>80820</c:v>
                </c:pt>
                <c:pt idx="230">
                  <c:v>81540</c:v>
                </c:pt>
                <c:pt idx="231">
                  <c:v>82260</c:v>
                </c:pt>
                <c:pt idx="232">
                  <c:v>82800</c:v>
                </c:pt>
                <c:pt idx="233">
                  <c:v>82980</c:v>
                </c:pt>
                <c:pt idx="234">
                  <c:v>83160</c:v>
                </c:pt>
                <c:pt idx="235">
                  <c:v>83700</c:v>
                </c:pt>
                <c:pt idx="236">
                  <c:v>84420</c:v>
                </c:pt>
                <c:pt idx="237">
                  <c:v>85140</c:v>
                </c:pt>
                <c:pt idx="238">
                  <c:v>85860</c:v>
                </c:pt>
                <c:pt idx="239">
                  <c:v>86400</c:v>
                </c:pt>
                <c:pt idx="240">
                  <c:v>87080</c:v>
                </c:pt>
                <c:pt idx="241">
                  <c:v>87760</c:v>
                </c:pt>
                <c:pt idx="242">
                  <c:v>89800</c:v>
                </c:pt>
                <c:pt idx="243">
                  <c:v>92520</c:v>
                </c:pt>
                <c:pt idx="244">
                  <c:v>95240</c:v>
                </c:pt>
                <c:pt idx="245">
                  <c:v>97960</c:v>
                </c:pt>
                <c:pt idx="246">
                  <c:v>100000</c:v>
                </c:pt>
                <c:pt idx="247">
                  <c:v>105000</c:v>
                </c:pt>
                <c:pt idx="248">
                  <c:v>110000</c:v>
                </c:pt>
                <c:pt idx="249">
                  <c:v>121120</c:v>
                </c:pt>
                <c:pt idx="250">
                  <c:v>141120</c:v>
                </c:pt>
                <c:pt idx="251">
                  <c:v>161120</c:v>
                </c:pt>
                <c:pt idx="252">
                  <c:v>181120</c:v>
                </c:pt>
                <c:pt idx="253">
                  <c:v>200000</c:v>
                </c:pt>
                <c:pt idx="254">
                  <c:v>205000</c:v>
                </c:pt>
                <c:pt idx="255">
                  <c:v>210000</c:v>
                </c:pt>
                <c:pt idx="256">
                  <c:v>225000</c:v>
                </c:pt>
                <c:pt idx="257">
                  <c:v>245000</c:v>
                </c:pt>
                <c:pt idx="258">
                  <c:v>265000</c:v>
                </c:pt>
                <c:pt idx="259">
                  <c:v>285000</c:v>
                </c:pt>
                <c:pt idx="260">
                  <c:v>300000</c:v>
                </c:pt>
                <c:pt idx="261">
                  <c:v>305000</c:v>
                </c:pt>
                <c:pt idx="262">
                  <c:v>310000</c:v>
                </c:pt>
                <c:pt idx="263">
                  <c:v>325000</c:v>
                </c:pt>
                <c:pt idx="264">
                  <c:v>345000</c:v>
                </c:pt>
                <c:pt idx="265">
                  <c:v>365000</c:v>
                </c:pt>
                <c:pt idx="266">
                  <c:v>385000</c:v>
                </c:pt>
                <c:pt idx="267">
                  <c:v>400000</c:v>
                </c:pt>
                <c:pt idx="268">
                  <c:v>405000</c:v>
                </c:pt>
                <c:pt idx="269">
                  <c:v>410000</c:v>
                </c:pt>
                <c:pt idx="270">
                  <c:v>425000</c:v>
                </c:pt>
                <c:pt idx="271">
                  <c:v>445000</c:v>
                </c:pt>
                <c:pt idx="272">
                  <c:v>465000</c:v>
                </c:pt>
                <c:pt idx="273">
                  <c:v>485000</c:v>
                </c:pt>
                <c:pt idx="274">
                  <c:v>500000</c:v>
                </c:pt>
                <c:pt idx="275">
                  <c:v>505000</c:v>
                </c:pt>
                <c:pt idx="276">
                  <c:v>510000</c:v>
                </c:pt>
                <c:pt idx="277">
                  <c:v>525000</c:v>
                </c:pt>
                <c:pt idx="278">
                  <c:v>545000</c:v>
                </c:pt>
                <c:pt idx="279">
                  <c:v>565000</c:v>
                </c:pt>
                <c:pt idx="280">
                  <c:v>585000</c:v>
                </c:pt>
                <c:pt idx="281">
                  <c:v>600000</c:v>
                </c:pt>
              </c:numCache>
            </c:numRef>
          </c:xVal>
          <c:yVal>
            <c:numRef>
              <c:f>post26!$D$25:$D$306</c:f>
              <c:numCache>
                <c:formatCode>General</c:formatCode>
                <c:ptCount val="282"/>
                <c:pt idx="0">
                  <c:v>90</c:v>
                </c:pt>
                <c:pt idx="1">
                  <c:v>90</c:v>
                </c:pt>
                <c:pt idx="2">
                  <c:v>90</c:v>
                </c:pt>
                <c:pt idx="3">
                  <c:v>90</c:v>
                </c:pt>
                <c:pt idx="4">
                  <c:v>90.000100000000003</c:v>
                </c:pt>
                <c:pt idx="5">
                  <c:v>90.000200000000007</c:v>
                </c:pt>
                <c:pt idx="6">
                  <c:v>90.000200000000007</c:v>
                </c:pt>
                <c:pt idx="7">
                  <c:v>90.000299999999996</c:v>
                </c:pt>
                <c:pt idx="8">
                  <c:v>90.000399999999999</c:v>
                </c:pt>
                <c:pt idx="9">
                  <c:v>90.000399999999999</c:v>
                </c:pt>
                <c:pt idx="10">
                  <c:v>90.000399999999999</c:v>
                </c:pt>
                <c:pt idx="11">
                  <c:v>90.000500000000002</c:v>
                </c:pt>
                <c:pt idx="12">
                  <c:v>90.000600000000006</c:v>
                </c:pt>
                <c:pt idx="13">
                  <c:v>90.000699999999995</c:v>
                </c:pt>
                <c:pt idx="14">
                  <c:v>90.000799999999998</c:v>
                </c:pt>
                <c:pt idx="15">
                  <c:v>90.000900000000001</c:v>
                </c:pt>
                <c:pt idx="16">
                  <c:v>90.000900000000001</c:v>
                </c:pt>
                <c:pt idx="17">
                  <c:v>90.000900000000001</c:v>
                </c:pt>
                <c:pt idx="18">
                  <c:v>90.001000000000005</c:v>
                </c:pt>
                <c:pt idx="19">
                  <c:v>90.001099999999994</c:v>
                </c:pt>
                <c:pt idx="20">
                  <c:v>90.001199999999997</c:v>
                </c:pt>
                <c:pt idx="21">
                  <c:v>90.001400000000004</c:v>
                </c:pt>
                <c:pt idx="22">
                  <c:v>90.001499999999993</c:v>
                </c:pt>
                <c:pt idx="23">
                  <c:v>90.001499999999993</c:v>
                </c:pt>
                <c:pt idx="24">
                  <c:v>90.001499999999993</c:v>
                </c:pt>
                <c:pt idx="25">
                  <c:v>90.001599999999996</c:v>
                </c:pt>
                <c:pt idx="26">
                  <c:v>90.001800000000003</c:v>
                </c:pt>
                <c:pt idx="27">
                  <c:v>90.001900000000006</c:v>
                </c:pt>
                <c:pt idx="28">
                  <c:v>90.002099999999999</c:v>
                </c:pt>
                <c:pt idx="29">
                  <c:v>90.002200000000002</c:v>
                </c:pt>
                <c:pt idx="30">
                  <c:v>90.002200000000002</c:v>
                </c:pt>
                <c:pt idx="31">
                  <c:v>90.002299999999991</c:v>
                </c:pt>
                <c:pt idx="32">
                  <c:v>90.00239999999998</c:v>
                </c:pt>
                <c:pt idx="33">
                  <c:v>90.002600000000001</c:v>
                </c:pt>
                <c:pt idx="34">
                  <c:v>90.00269999999999</c:v>
                </c:pt>
                <c:pt idx="35">
                  <c:v>90.002899999999983</c:v>
                </c:pt>
                <c:pt idx="36">
                  <c:v>90.003</c:v>
                </c:pt>
                <c:pt idx="37">
                  <c:v>90.003100000000003</c:v>
                </c:pt>
                <c:pt idx="38">
                  <c:v>90.003100000000003</c:v>
                </c:pt>
                <c:pt idx="39">
                  <c:v>90.003299999999996</c:v>
                </c:pt>
                <c:pt idx="40">
                  <c:v>90.003500000000003</c:v>
                </c:pt>
                <c:pt idx="41">
                  <c:v>90.003699999999995</c:v>
                </c:pt>
                <c:pt idx="42">
                  <c:v>90.003900000000002</c:v>
                </c:pt>
                <c:pt idx="43">
                  <c:v>90.004000000000005</c:v>
                </c:pt>
                <c:pt idx="44">
                  <c:v>90.004099999999994</c:v>
                </c:pt>
                <c:pt idx="45">
                  <c:v>90.004099999999994</c:v>
                </c:pt>
                <c:pt idx="46">
                  <c:v>90.004300000000001</c:v>
                </c:pt>
                <c:pt idx="47">
                  <c:v>90.004499999999993</c:v>
                </c:pt>
                <c:pt idx="48">
                  <c:v>90.0047</c:v>
                </c:pt>
                <c:pt idx="49">
                  <c:v>90.004900000000006</c:v>
                </c:pt>
                <c:pt idx="50">
                  <c:v>90.005099999999999</c:v>
                </c:pt>
                <c:pt idx="51">
                  <c:v>90.005099999999999</c:v>
                </c:pt>
                <c:pt idx="52">
                  <c:v>90.005200000000002</c:v>
                </c:pt>
                <c:pt idx="53">
                  <c:v>90.005299999999991</c:v>
                </c:pt>
                <c:pt idx="54">
                  <c:v>90.005499999999998</c:v>
                </c:pt>
                <c:pt idx="55">
                  <c:v>90.005799999999979</c:v>
                </c:pt>
                <c:pt idx="56">
                  <c:v>90.006</c:v>
                </c:pt>
                <c:pt idx="57">
                  <c:v>90.006200000000007</c:v>
                </c:pt>
                <c:pt idx="58">
                  <c:v>90.006200000000007</c:v>
                </c:pt>
                <c:pt idx="59">
                  <c:v>90.006299999999996</c:v>
                </c:pt>
                <c:pt idx="60">
                  <c:v>90.006500000000003</c:v>
                </c:pt>
                <c:pt idx="61">
                  <c:v>90.006699999999995</c:v>
                </c:pt>
                <c:pt idx="62">
                  <c:v>90.006900000000002</c:v>
                </c:pt>
                <c:pt idx="63">
                  <c:v>90.007199999999997</c:v>
                </c:pt>
                <c:pt idx="64">
                  <c:v>90.007400000000004</c:v>
                </c:pt>
                <c:pt idx="65">
                  <c:v>90.007400000000004</c:v>
                </c:pt>
                <c:pt idx="66">
                  <c:v>90.007499999999993</c:v>
                </c:pt>
                <c:pt idx="67">
                  <c:v>90.0077</c:v>
                </c:pt>
                <c:pt idx="68">
                  <c:v>90.007900000000006</c:v>
                </c:pt>
                <c:pt idx="69">
                  <c:v>90.008200000000002</c:v>
                </c:pt>
                <c:pt idx="70">
                  <c:v>90.00839999999998</c:v>
                </c:pt>
                <c:pt idx="71">
                  <c:v>90.008600000000001</c:v>
                </c:pt>
                <c:pt idx="72">
                  <c:v>90.011899999999997</c:v>
                </c:pt>
                <c:pt idx="73">
                  <c:v>90.015199999999993</c:v>
                </c:pt>
                <c:pt idx="74">
                  <c:v>90.02549999999998</c:v>
                </c:pt>
                <c:pt idx="75">
                  <c:v>90.038899999999998</c:v>
                </c:pt>
                <c:pt idx="76">
                  <c:v>90.051900000000003</c:v>
                </c:pt>
                <c:pt idx="77">
                  <c:v>90.064400000000006</c:v>
                </c:pt>
                <c:pt idx="78">
                  <c:v>90.073599999999999</c:v>
                </c:pt>
                <c:pt idx="79">
                  <c:v>90.077200000000005</c:v>
                </c:pt>
                <c:pt idx="80">
                  <c:v>90.080699999999993</c:v>
                </c:pt>
                <c:pt idx="81">
                  <c:v>90.090999999999994</c:v>
                </c:pt>
                <c:pt idx="82">
                  <c:v>90.104200000000006</c:v>
                </c:pt>
                <c:pt idx="83">
                  <c:v>90.116699999999994</c:v>
                </c:pt>
                <c:pt idx="84">
                  <c:v>90.128699999999981</c:v>
                </c:pt>
                <c:pt idx="85">
                  <c:v>90.1374</c:v>
                </c:pt>
                <c:pt idx="86">
                  <c:v>90.140299999999996</c:v>
                </c:pt>
                <c:pt idx="87">
                  <c:v>90.143100000000004</c:v>
                </c:pt>
                <c:pt idx="88">
                  <c:v>90.151299999999992</c:v>
                </c:pt>
                <c:pt idx="89">
                  <c:v>90.161900000000003</c:v>
                </c:pt>
                <c:pt idx="90">
                  <c:v>90.171999999999983</c:v>
                </c:pt>
                <c:pt idx="91">
                  <c:v>90.181699999999992</c:v>
                </c:pt>
                <c:pt idx="92">
                  <c:v>90.188699999999983</c:v>
                </c:pt>
                <c:pt idx="93">
                  <c:v>90.191100000000006</c:v>
                </c:pt>
                <c:pt idx="94">
                  <c:v>90.193399999999983</c:v>
                </c:pt>
                <c:pt idx="95">
                  <c:v>90.200100000000006</c:v>
                </c:pt>
                <c:pt idx="96">
                  <c:v>90.208699999999993</c:v>
                </c:pt>
                <c:pt idx="97">
                  <c:v>90.217000000000013</c:v>
                </c:pt>
                <c:pt idx="98">
                  <c:v>90.224900000000005</c:v>
                </c:pt>
                <c:pt idx="99">
                  <c:v>90.230700000000013</c:v>
                </c:pt>
                <c:pt idx="100">
                  <c:v>90.232600000000005</c:v>
                </c:pt>
                <c:pt idx="101">
                  <c:v>90.234499999999997</c:v>
                </c:pt>
                <c:pt idx="102">
                  <c:v>90.240100000000012</c:v>
                </c:pt>
                <c:pt idx="103">
                  <c:v>90.247200000000021</c:v>
                </c:pt>
                <c:pt idx="104">
                  <c:v>90.254099999999994</c:v>
                </c:pt>
                <c:pt idx="105">
                  <c:v>90.2607</c:v>
                </c:pt>
                <c:pt idx="106">
                  <c:v>90.265500000000003</c:v>
                </c:pt>
                <c:pt idx="107">
                  <c:v>90.267100000000013</c:v>
                </c:pt>
                <c:pt idx="108">
                  <c:v>90.268699999999995</c:v>
                </c:pt>
                <c:pt idx="109">
                  <c:v>90.273299999999992</c:v>
                </c:pt>
                <c:pt idx="110">
                  <c:v>90.279200000000003</c:v>
                </c:pt>
                <c:pt idx="111">
                  <c:v>90.284899999999993</c:v>
                </c:pt>
                <c:pt idx="112">
                  <c:v>90.290400000000005</c:v>
                </c:pt>
                <c:pt idx="113">
                  <c:v>90.294500000000014</c:v>
                </c:pt>
                <c:pt idx="114">
                  <c:v>90.2958</c:v>
                </c:pt>
                <c:pt idx="115">
                  <c:v>90.297100000000015</c:v>
                </c:pt>
                <c:pt idx="116">
                  <c:v>90.301000000000002</c:v>
                </c:pt>
                <c:pt idx="117">
                  <c:v>90.305999999999983</c:v>
                </c:pt>
                <c:pt idx="118">
                  <c:v>90.3108</c:v>
                </c:pt>
                <c:pt idx="119">
                  <c:v>90.315399999999983</c:v>
                </c:pt>
                <c:pt idx="120">
                  <c:v>90.318799999999982</c:v>
                </c:pt>
                <c:pt idx="121">
                  <c:v>90.319900000000004</c:v>
                </c:pt>
                <c:pt idx="122">
                  <c:v>90.320999999999998</c:v>
                </c:pt>
                <c:pt idx="123">
                  <c:v>90.324299999999994</c:v>
                </c:pt>
                <c:pt idx="124">
                  <c:v>90.328399999999988</c:v>
                </c:pt>
                <c:pt idx="125">
                  <c:v>90.332499999999982</c:v>
                </c:pt>
                <c:pt idx="126">
                  <c:v>90.336399999999998</c:v>
                </c:pt>
                <c:pt idx="127">
                  <c:v>90.339299999999994</c:v>
                </c:pt>
                <c:pt idx="128">
                  <c:v>90.340199999999996</c:v>
                </c:pt>
                <c:pt idx="129">
                  <c:v>90.341099999999997</c:v>
                </c:pt>
                <c:pt idx="130">
                  <c:v>90.343900000000005</c:v>
                </c:pt>
                <c:pt idx="131">
                  <c:v>90.347399999999993</c:v>
                </c:pt>
                <c:pt idx="132">
                  <c:v>90.350799999999992</c:v>
                </c:pt>
                <c:pt idx="133">
                  <c:v>90.354100000000003</c:v>
                </c:pt>
                <c:pt idx="134">
                  <c:v>90.356499999999983</c:v>
                </c:pt>
                <c:pt idx="135">
                  <c:v>90.357299999999995</c:v>
                </c:pt>
                <c:pt idx="136">
                  <c:v>90.358099999999979</c:v>
                </c:pt>
                <c:pt idx="137">
                  <c:v>90.360399999999998</c:v>
                </c:pt>
                <c:pt idx="138">
                  <c:v>90.363399999999999</c:v>
                </c:pt>
                <c:pt idx="139">
                  <c:v>90.366299999999995</c:v>
                </c:pt>
                <c:pt idx="140">
                  <c:v>90.369100000000003</c:v>
                </c:pt>
                <c:pt idx="141">
                  <c:v>90.371099999999998</c:v>
                </c:pt>
                <c:pt idx="142">
                  <c:v>90.371799999999979</c:v>
                </c:pt>
                <c:pt idx="143">
                  <c:v>90.372499999999988</c:v>
                </c:pt>
                <c:pt idx="144">
                  <c:v>90.37439999999998</c:v>
                </c:pt>
                <c:pt idx="145">
                  <c:v>90.376999999999981</c:v>
                </c:pt>
                <c:pt idx="146">
                  <c:v>90.37939999999999</c:v>
                </c:pt>
                <c:pt idx="147">
                  <c:v>90.381799999999998</c:v>
                </c:pt>
                <c:pt idx="148">
                  <c:v>90.383499999999998</c:v>
                </c:pt>
                <c:pt idx="149">
                  <c:v>90.384100000000004</c:v>
                </c:pt>
                <c:pt idx="150">
                  <c:v>90.384699999999995</c:v>
                </c:pt>
                <c:pt idx="151">
                  <c:v>90.386299999999991</c:v>
                </c:pt>
                <c:pt idx="152">
                  <c:v>90.388499999999979</c:v>
                </c:pt>
                <c:pt idx="153">
                  <c:v>90.390600000000006</c:v>
                </c:pt>
                <c:pt idx="154">
                  <c:v>90.392600000000002</c:v>
                </c:pt>
                <c:pt idx="155">
                  <c:v>90.394000000000005</c:v>
                </c:pt>
                <c:pt idx="156">
                  <c:v>90.394499999999994</c:v>
                </c:pt>
                <c:pt idx="157">
                  <c:v>90.394999999999996</c:v>
                </c:pt>
                <c:pt idx="158">
                  <c:v>90.3964</c:v>
                </c:pt>
                <c:pt idx="159">
                  <c:v>90.398200000000003</c:v>
                </c:pt>
                <c:pt idx="160">
                  <c:v>90.4</c:v>
                </c:pt>
                <c:pt idx="161">
                  <c:v>90.401700000000005</c:v>
                </c:pt>
                <c:pt idx="162">
                  <c:v>90.403000000000006</c:v>
                </c:pt>
                <c:pt idx="163">
                  <c:v>90.403400000000005</c:v>
                </c:pt>
                <c:pt idx="164">
                  <c:v>90.403800000000004</c:v>
                </c:pt>
                <c:pt idx="165">
                  <c:v>90.405000000000001</c:v>
                </c:pt>
                <c:pt idx="166">
                  <c:v>90.406499999999994</c:v>
                </c:pt>
                <c:pt idx="167">
                  <c:v>90.408000000000001</c:v>
                </c:pt>
                <c:pt idx="168">
                  <c:v>90.409499999999994</c:v>
                </c:pt>
                <c:pt idx="169">
                  <c:v>90.410500000000013</c:v>
                </c:pt>
                <c:pt idx="170">
                  <c:v>90.410900000000012</c:v>
                </c:pt>
                <c:pt idx="171">
                  <c:v>90.411200000000008</c:v>
                </c:pt>
                <c:pt idx="172">
                  <c:v>90.412300000000002</c:v>
                </c:pt>
                <c:pt idx="173">
                  <c:v>90.413600000000017</c:v>
                </c:pt>
                <c:pt idx="174">
                  <c:v>90.414900000000017</c:v>
                </c:pt>
                <c:pt idx="175">
                  <c:v>90.416100000000014</c:v>
                </c:pt>
                <c:pt idx="176">
                  <c:v>90.417000000000016</c:v>
                </c:pt>
                <c:pt idx="177">
                  <c:v>90.417300000000012</c:v>
                </c:pt>
                <c:pt idx="178">
                  <c:v>90.417600000000007</c:v>
                </c:pt>
                <c:pt idx="179">
                  <c:v>90.418499999999995</c:v>
                </c:pt>
                <c:pt idx="180">
                  <c:v>90.419600000000017</c:v>
                </c:pt>
                <c:pt idx="181">
                  <c:v>90.420699999999997</c:v>
                </c:pt>
                <c:pt idx="182">
                  <c:v>90.421700000000001</c:v>
                </c:pt>
                <c:pt idx="183">
                  <c:v>90.422499999999999</c:v>
                </c:pt>
                <c:pt idx="184">
                  <c:v>90.422699999999992</c:v>
                </c:pt>
                <c:pt idx="185">
                  <c:v>90.423000000000002</c:v>
                </c:pt>
                <c:pt idx="186">
                  <c:v>90.423699999999997</c:v>
                </c:pt>
                <c:pt idx="187">
                  <c:v>90.424700000000001</c:v>
                </c:pt>
                <c:pt idx="188">
                  <c:v>90.425600000000003</c:v>
                </c:pt>
                <c:pt idx="189">
                  <c:v>90.426500000000004</c:v>
                </c:pt>
                <c:pt idx="190">
                  <c:v>90.427200000000013</c:v>
                </c:pt>
                <c:pt idx="191">
                  <c:v>90.427400000000006</c:v>
                </c:pt>
                <c:pt idx="192">
                  <c:v>90.427600000000012</c:v>
                </c:pt>
                <c:pt idx="193">
                  <c:v>90.428200000000004</c:v>
                </c:pt>
                <c:pt idx="194">
                  <c:v>90.429000000000002</c:v>
                </c:pt>
                <c:pt idx="195">
                  <c:v>90.4298</c:v>
                </c:pt>
                <c:pt idx="196">
                  <c:v>90.430600000000013</c:v>
                </c:pt>
                <c:pt idx="197">
                  <c:v>90.431100000000015</c:v>
                </c:pt>
                <c:pt idx="198">
                  <c:v>90.431300000000007</c:v>
                </c:pt>
                <c:pt idx="199">
                  <c:v>90.431500000000014</c:v>
                </c:pt>
                <c:pt idx="200">
                  <c:v>90.432000000000002</c:v>
                </c:pt>
                <c:pt idx="201">
                  <c:v>90.432699999999997</c:v>
                </c:pt>
                <c:pt idx="202">
                  <c:v>90.433400000000006</c:v>
                </c:pt>
                <c:pt idx="203">
                  <c:v>90.434100000000015</c:v>
                </c:pt>
                <c:pt idx="204">
                  <c:v>90.434500000000014</c:v>
                </c:pt>
                <c:pt idx="205">
                  <c:v>90.434700000000007</c:v>
                </c:pt>
                <c:pt idx="206">
                  <c:v>90.434799999999996</c:v>
                </c:pt>
                <c:pt idx="207">
                  <c:v>90.435300000000012</c:v>
                </c:pt>
                <c:pt idx="208">
                  <c:v>90.435900000000004</c:v>
                </c:pt>
                <c:pt idx="209">
                  <c:v>90.436499999999995</c:v>
                </c:pt>
                <c:pt idx="210">
                  <c:v>90.437000000000012</c:v>
                </c:pt>
                <c:pt idx="211">
                  <c:v>90.437399999999997</c:v>
                </c:pt>
                <c:pt idx="212">
                  <c:v>90.437600000000018</c:v>
                </c:pt>
                <c:pt idx="213">
                  <c:v>90.437700000000007</c:v>
                </c:pt>
                <c:pt idx="214">
                  <c:v>90.438100000000006</c:v>
                </c:pt>
                <c:pt idx="215">
                  <c:v>90.438599999999994</c:v>
                </c:pt>
                <c:pt idx="216">
                  <c:v>90.439099999999996</c:v>
                </c:pt>
                <c:pt idx="217">
                  <c:v>90.439499999999995</c:v>
                </c:pt>
                <c:pt idx="218">
                  <c:v>90.439899999999994</c:v>
                </c:pt>
                <c:pt idx="219">
                  <c:v>90.440000000000012</c:v>
                </c:pt>
                <c:pt idx="220">
                  <c:v>90.440100000000015</c:v>
                </c:pt>
                <c:pt idx="221">
                  <c:v>90.440399999999997</c:v>
                </c:pt>
                <c:pt idx="222">
                  <c:v>90.440900000000013</c:v>
                </c:pt>
                <c:pt idx="223">
                  <c:v>90.441300000000027</c:v>
                </c:pt>
                <c:pt idx="224">
                  <c:v>90.441700000000012</c:v>
                </c:pt>
                <c:pt idx="225">
                  <c:v>90.442000000000007</c:v>
                </c:pt>
                <c:pt idx="226">
                  <c:v>90.442099999999996</c:v>
                </c:pt>
                <c:pt idx="227">
                  <c:v>90.442200000000014</c:v>
                </c:pt>
                <c:pt idx="228">
                  <c:v>90.442499999999995</c:v>
                </c:pt>
                <c:pt idx="229">
                  <c:v>90.442800000000005</c:v>
                </c:pt>
                <c:pt idx="230">
                  <c:v>90.443200000000019</c:v>
                </c:pt>
                <c:pt idx="231">
                  <c:v>90.443500000000014</c:v>
                </c:pt>
                <c:pt idx="232">
                  <c:v>90.443799999999996</c:v>
                </c:pt>
                <c:pt idx="233">
                  <c:v>90.443900000000014</c:v>
                </c:pt>
                <c:pt idx="234">
                  <c:v>90.443900000000014</c:v>
                </c:pt>
                <c:pt idx="235">
                  <c:v>90.444200000000009</c:v>
                </c:pt>
                <c:pt idx="236">
                  <c:v>90.444500000000019</c:v>
                </c:pt>
                <c:pt idx="237">
                  <c:v>90.444800000000015</c:v>
                </c:pt>
                <c:pt idx="238">
                  <c:v>90.445099999999996</c:v>
                </c:pt>
                <c:pt idx="239">
                  <c:v>90.445300000000003</c:v>
                </c:pt>
                <c:pt idx="240">
                  <c:v>90.445600000000013</c:v>
                </c:pt>
                <c:pt idx="241">
                  <c:v>90.445800000000006</c:v>
                </c:pt>
                <c:pt idx="242">
                  <c:v>90.446500000000015</c:v>
                </c:pt>
                <c:pt idx="243">
                  <c:v>90.447300000000027</c:v>
                </c:pt>
                <c:pt idx="244">
                  <c:v>90.448099999999997</c:v>
                </c:pt>
                <c:pt idx="245">
                  <c:v>90.448700000000002</c:v>
                </c:pt>
                <c:pt idx="246">
                  <c:v>90.449200000000019</c:v>
                </c:pt>
                <c:pt idx="247">
                  <c:v>90.450100000000006</c:v>
                </c:pt>
                <c:pt idx="248">
                  <c:v>90.450800000000001</c:v>
                </c:pt>
                <c:pt idx="249">
                  <c:v>90.451899999999995</c:v>
                </c:pt>
                <c:pt idx="250">
                  <c:v>90.4529</c:v>
                </c:pt>
                <c:pt idx="251">
                  <c:v>90.453500000000005</c:v>
                </c:pt>
                <c:pt idx="252">
                  <c:v>90.453800000000001</c:v>
                </c:pt>
                <c:pt idx="253">
                  <c:v>90.453900000000004</c:v>
                </c:pt>
                <c:pt idx="254">
                  <c:v>90.453900000000004</c:v>
                </c:pt>
                <c:pt idx="255">
                  <c:v>90.453999999999994</c:v>
                </c:pt>
                <c:pt idx="256">
                  <c:v>90.453999999999994</c:v>
                </c:pt>
                <c:pt idx="257">
                  <c:v>90.454099999999997</c:v>
                </c:pt>
                <c:pt idx="258">
                  <c:v>90.454099999999997</c:v>
                </c:pt>
                <c:pt idx="259">
                  <c:v>90.454099999999997</c:v>
                </c:pt>
                <c:pt idx="260">
                  <c:v>90.454099999999997</c:v>
                </c:pt>
                <c:pt idx="261">
                  <c:v>90.454099999999997</c:v>
                </c:pt>
                <c:pt idx="262">
                  <c:v>90.454099999999997</c:v>
                </c:pt>
                <c:pt idx="263">
                  <c:v>90.454099999999997</c:v>
                </c:pt>
                <c:pt idx="264">
                  <c:v>90.454099999999997</c:v>
                </c:pt>
                <c:pt idx="265">
                  <c:v>90.454099999999997</c:v>
                </c:pt>
                <c:pt idx="266">
                  <c:v>90.454099999999997</c:v>
                </c:pt>
                <c:pt idx="267">
                  <c:v>90.454099999999997</c:v>
                </c:pt>
                <c:pt idx="268">
                  <c:v>90.454099999999997</c:v>
                </c:pt>
                <c:pt idx="269">
                  <c:v>90.454099999999997</c:v>
                </c:pt>
                <c:pt idx="270">
                  <c:v>90.454099999999997</c:v>
                </c:pt>
                <c:pt idx="271">
                  <c:v>90.454099999999997</c:v>
                </c:pt>
                <c:pt idx="272">
                  <c:v>90.454099999999997</c:v>
                </c:pt>
                <c:pt idx="273">
                  <c:v>90.454099999999997</c:v>
                </c:pt>
                <c:pt idx="274">
                  <c:v>90.454099999999997</c:v>
                </c:pt>
                <c:pt idx="275">
                  <c:v>90.454099999999997</c:v>
                </c:pt>
                <c:pt idx="276">
                  <c:v>90.454099999999997</c:v>
                </c:pt>
                <c:pt idx="277">
                  <c:v>90.454099999999997</c:v>
                </c:pt>
                <c:pt idx="278">
                  <c:v>90.454099999999997</c:v>
                </c:pt>
                <c:pt idx="279">
                  <c:v>90.454099999999997</c:v>
                </c:pt>
                <c:pt idx="280">
                  <c:v>90.454099999999997</c:v>
                </c:pt>
                <c:pt idx="281">
                  <c:v>90.454099999999997</c:v>
                </c:pt>
              </c:numCache>
            </c:numRef>
          </c:yVal>
          <c:smooth val="1"/>
        </c:ser>
        <c:ser>
          <c:idx val="3"/>
          <c:order val="3"/>
          <c:tx>
            <c:strRef>
              <c:f>post26!$E$24</c:f>
              <c:strCache>
                <c:ptCount val="1"/>
                <c:pt idx="0">
                  <c:v>T2406</c:v>
                </c:pt>
              </c:strCache>
            </c:strRef>
          </c:tx>
          <c:spPr>
            <a:ln w="15875">
              <a:prstDash val="lgDash"/>
            </a:ln>
          </c:spPr>
          <c:marker>
            <c:symbol val="none"/>
          </c:marker>
          <c:xVal>
            <c:numRef>
              <c:f>post26!$A$25:$A$306</c:f>
              <c:numCache>
                <c:formatCode>0</c:formatCode>
                <c:ptCount val="282"/>
                <c:pt idx="0">
                  <c:v>5.0000000000000012E-4</c:v>
                </c:pt>
                <c:pt idx="1">
                  <c:v>1.0000000000000002E-3</c:v>
                </c:pt>
                <c:pt idx="2">
                  <c:v>3.0009999999999999</c:v>
                </c:pt>
                <c:pt idx="3">
                  <c:v>6.0008999999999997</c:v>
                </c:pt>
                <c:pt idx="4">
                  <c:v>15.001000000000001</c:v>
                </c:pt>
                <c:pt idx="5">
                  <c:v>27.001000000000001</c:v>
                </c:pt>
                <c:pt idx="6">
                  <c:v>39</c:v>
                </c:pt>
                <c:pt idx="7">
                  <c:v>51</c:v>
                </c:pt>
                <c:pt idx="8">
                  <c:v>60</c:v>
                </c:pt>
                <c:pt idx="9">
                  <c:v>63</c:v>
                </c:pt>
                <c:pt idx="10">
                  <c:v>66</c:v>
                </c:pt>
                <c:pt idx="11">
                  <c:v>75</c:v>
                </c:pt>
                <c:pt idx="12">
                  <c:v>87</c:v>
                </c:pt>
                <c:pt idx="13">
                  <c:v>99</c:v>
                </c:pt>
                <c:pt idx="14">
                  <c:v>111</c:v>
                </c:pt>
                <c:pt idx="15">
                  <c:v>120</c:v>
                </c:pt>
                <c:pt idx="16">
                  <c:v>123</c:v>
                </c:pt>
                <c:pt idx="17">
                  <c:v>126</c:v>
                </c:pt>
                <c:pt idx="18">
                  <c:v>135</c:v>
                </c:pt>
                <c:pt idx="19">
                  <c:v>147</c:v>
                </c:pt>
                <c:pt idx="20">
                  <c:v>159</c:v>
                </c:pt>
                <c:pt idx="21">
                  <c:v>171</c:v>
                </c:pt>
                <c:pt idx="22">
                  <c:v>180</c:v>
                </c:pt>
                <c:pt idx="23">
                  <c:v>183</c:v>
                </c:pt>
                <c:pt idx="24">
                  <c:v>186</c:v>
                </c:pt>
                <c:pt idx="25">
                  <c:v>195</c:v>
                </c:pt>
                <c:pt idx="26">
                  <c:v>207</c:v>
                </c:pt>
                <c:pt idx="27">
                  <c:v>219</c:v>
                </c:pt>
                <c:pt idx="28">
                  <c:v>231</c:v>
                </c:pt>
                <c:pt idx="29">
                  <c:v>240</c:v>
                </c:pt>
                <c:pt idx="30">
                  <c:v>243</c:v>
                </c:pt>
                <c:pt idx="31">
                  <c:v>246</c:v>
                </c:pt>
                <c:pt idx="32">
                  <c:v>255</c:v>
                </c:pt>
                <c:pt idx="33">
                  <c:v>267</c:v>
                </c:pt>
                <c:pt idx="34">
                  <c:v>279</c:v>
                </c:pt>
                <c:pt idx="35">
                  <c:v>291</c:v>
                </c:pt>
                <c:pt idx="36">
                  <c:v>300</c:v>
                </c:pt>
                <c:pt idx="37">
                  <c:v>303</c:v>
                </c:pt>
                <c:pt idx="38">
                  <c:v>306</c:v>
                </c:pt>
                <c:pt idx="39">
                  <c:v>315</c:v>
                </c:pt>
                <c:pt idx="40">
                  <c:v>327</c:v>
                </c:pt>
                <c:pt idx="41">
                  <c:v>339</c:v>
                </c:pt>
                <c:pt idx="42">
                  <c:v>351</c:v>
                </c:pt>
                <c:pt idx="43">
                  <c:v>360</c:v>
                </c:pt>
                <c:pt idx="44">
                  <c:v>363</c:v>
                </c:pt>
                <c:pt idx="45">
                  <c:v>366</c:v>
                </c:pt>
                <c:pt idx="46">
                  <c:v>375</c:v>
                </c:pt>
                <c:pt idx="47">
                  <c:v>387</c:v>
                </c:pt>
                <c:pt idx="48">
                  <c:v>399</c:v>
                </c:pt>
                <c:pt idx="49">
                  <c:v>411</c:v>
                </c:pt>
                <c:pt idx="50">
                  <c:v>420</c:v>
                </c:pt>
                <c:pt idx="51">
                  <c:v>423</c:v>
                </c:pt>
                <c:pt idx="52">
                  <c:v>426</c:v>
                </c:pt>
                <c:pt idx="53">
                  <c:v>435</c:v>
                </c:pt>
                <c:pt idx="54">
                  <c:v>447</c:v>
                </c:pt>
                <c:pt idx="55">
                  <c:v>459</c:v>
                </c:pt>
                <c:pt idx="56">
                  <c:v>471</c:v>
                </c:pt>
                <c:pt idx="57">
                  <c:v>480</c:v>
                </c:pt>
                <c:pt idx="58">
                  <c:v>483</c:v>
                </c:pt>
                <c:pt idx="59">
                  <c:v>486</c:v>
                </c:pt>
                <c:pt idx="60">
                  <c:v>495</c:v>
                </c:pt>
                <c:pt idx="61">
                  <c:v>507</c:v>
                </c:pt>
                <c:pt idx="62">
                  <c:v>519</c:v>
                </c:pt>
                <c:pt idx="63">
                  <c:v>531</c:v>
                </c:pt>
                <c:pt idx="64">
                  <c:v>540</c:v>
                </c:pt>
                <c:pt idx="65">
                  <c:v>543</c:v>
                </c:pt>
                <c:pt idx="66">
                  <c:v>546</c:v>
                </c:pt>
                <c:pt idx="67">
                  <c:v>555</c:v>
                </c:pt>
                <c:pt idx="68">
                  <c:v>567</c:v>
                </c:pt>
                <c:pt idx="69">
                  <c:v>579</c:v>
                </c:pt>
                <c:pt idx="70">
                  <c:v>591</c:v>
                </c:pt>
                <c:pt idx="71">
                  <c:v>600</c:v>
                </c:pt>
                <c:pt idx="72">
                  <c:v>750</c:v>
                </c:pt>
                <c:pt idx="73">
                  <c:v>900</c:v>
                </c:pt>
                <c:pt idx="74">
                  <c:v>1350</c:v>
                </c:pt>
                <c:pt idx="75">
                  <c:v>1950</c:v>
                </c:pt>
                <c:pt idx="76">
                  <c:v>2550</c:v>
                </c:pt>
                <c:pt idx="77">
                  <c:v>3150</c:v>
                </c:pt>
                <c:pt idx="78">
                  <c:v>3600</c:v>
                </c:pt>
                <c:pt idx="79">
                  <c:v>3780</c:v>
                </c:pt>
                <c:pt idx="80">
                  <c:v>3960</c:v>
                </c:pt>
                <c:pt idx="81">
                  <c:v>4500</c:v>
                </c:pt>
                <c:pt idx="82">
                  <c:v>5220</c:v>
                </c:pt>
                <c:pt idx="83">
                  <c:v>5940</c:v>
                </c:pt>
                <c:pt idx="84">
                  <c:v>6660</c:v>
                </c:pt>
                <c:pt idx="85">
                  <c:v>7200</c:v>
                </c:pt>
                <c:pt idx="86">
                  <c:v>7380</c:v>
                </c:pt>
                <c:pt idx="87">
                  <c:v>7560</c:v>
                </c:pt>
                <c:pt idx="88">
                  <c:v>8100</c:v>
                </c:pt>
                <c:pt idx="89">
                  <c:v>8820</c:v>
                </c:pt>
                <c:pt idx="90">
                  <c:v>9540</c:v>
                </c:pt>
                <c:pt idx="91">
                  <c:v>10260</c:v>
                </c:pt>
                <c:pt idx="92">
                  <c:v>10800</c:v>
                </c:pt>
                <c:pt idx="93">
                  <c:v>10980</c:v>
                </c:pt>
                <c:pt idx="94">
                  <c:v>11160</c:v>
                </c:pt>
                <c:pt idx="95">
                  <c:v>11700</c:v>
                </c:pt>
                <c:pt idx="96">
                  <c:v>12420</c:v>
                </c:pt>
                <c:pt idx="97">
                  <c:v>13140</c:v>
                </c:pt>
                <c:pt idx="98">
                  <c:v>13860</c:v>
                </c:pt>
                <c:pt idx="99">
                  <c:v>14400</c:v>
                </c:pt>
                <c:pt idx="100">
                  <c:v>14580</c:v>
                </c:pt>
                <c:pt idx="101">
                  <c:v>14760</c:v>
                </c:pt>
                <c:pt idx="102">
                  <c:v>15300</c:v>
                </c:pt>
                <c:pt idx="103">
                  <c:v>16020</c:v>
                </c:pt>
                <c:pt idx="104">
                  <c:v>16740</c:v>
                </c:pt>
                <c:pt idx="105">
                  <c:v>17460</c:v>
                </c:pt>
                <c:pt idx="106">
                  <c:v>18000</c:v>
                </c:pt>
                <c:pt idx="107">
                  <c:v>18180</c:v>
                </c:pt>
                <c:pt idx="108">
                  <c:v>18360</c:v>
                </c:pt>
                <c:pt idx="109">
                  <c:v>18900</c:v>
                </c:pt>
                <c:pt idx="110">
                  <c:v>19620</c:v>
                </c:pt>
                <c:pt idx="111">
                  <c:v>20340</c:v>
                </c:pt>
                <c:pt idx="112">
                  <c:v>21060</c:v>
                </c:pt>
                <c:pt idx="113">
                  <c:v>21600</c:v>
                </c:pt>
                <c:pt idx="114">
                  <c:v>21780</c:v>
                </c:pt>
                <c:pt idx="115">
                  <c:v>21960</c:v>
                </c:pt>
                <c:pt idx="116">
                  <c:v>22500</c:v>
                </c:pt>
                <c:pt idx="117">
                  <c:v>23220</c:v>
                </c:pt>
                <c:pt idx="118">
                  <c:v>23940</c:v>
                </c:pt>
                <c:pt idx="119">
                  <c:v>24660</c:v>
                </c:pt>
                <c:pt idx="120">
                  <c:v>25200</c:v>
                </c:pt>
                <c:pt idx="121">
                  <c:v>25380</c:v>
                </c:pt>
                <c:pt idx="122">
                  <c:v>25560</c:v>
                </c:pt>
                <c:pt idx="123">
                  <c:v>26100</c:v>
                </c:pt>
                <c:pt idx="124">
                  <c:v>26820</c:v>
                </c:pt>
                <c:pt idx="125">
                  <c:v>27540</c:v>
                </c:pt>
                <c:pt idx="126">
                  <c:v>28260</c:v>
                </c:pt>
                <c:pt idx="127">
                  <c:v>28800</c:v>
                </c:pt>
                <c:pt idx="128">
                  <c:v>28980</c:v>
                </c:pt>
                <c:pt idx="129">
                  <c:v>29160</c:v>
                </c:pt>
                <c:pt idx="130">
                  <c:v>29700</c:v>
                </c:pt>
                <c:pt idx="131">
                  <c:v>30420</c:v>
                </c:pt>
                <c:pt idx="132">
                  <c:v>31140</c:v>
                </c:pt>
                <c:pt idx="133">
                  <c:v>31860</c:v>
                </c:pt>
                <c:pt idx="134">
                  <c:v>32400</c:v>
                </c:pt>
                <c:pt idx="135">
                  <c:v>32580</c:v>
                </c:pt>
                <c:pt idx="136">
                  <c:v>32760</c:v>
                </c:pt>
                <c:pt idx="137">
                  <c:v>33300</c:v>
                </c:pt>
                <c:pt idx="138">
                  <c:v>34020</c:v>
                </c:pt>
                <c:pt idx="139">
                  <c:v>34740</c:v>
                </c:pt>
                <c:pt idx="140">
                  <c:v>35460</c:v>
                </c:pt>
                <c:pt idx="141">
                  <c:v>36000</c:v>
                </c:pt>
                <c:pt idx="142">
                  <c:v>36180</c:v>
                </c:pt>
                <c:pt idx="143">
                  <c:v>36360</c:v>
                </c:pt>
                <c:pt idx="144">
                  <c:v>36900</c:v>
                </c:pt>
                <c:pt idx="145">
                  <c:v>37620</c:v>
                </c:pt>
                <c:pt idx="146">
                  <c:v>38340</c:v>
                </c:pt>
                <c:pt idx="147">
                  <c:v>39060</c:v>
                </c:pt>
                <c:pt idx="148">
                  <c:v>39600</c:v>
                </c:pt>
                <c:pt idx="149">
                  <c:v>39780</c:v>
                </c:pt>
                <c:pt idx="150">
                  <c:v>39960</c:v>
                </c:pt>
                <c:pt idx="151">
                  <c:v>40500</c:v>
                </c:pt>
                <c:pt idx="152">
                  <c:v>41220</c:v>
                </c:pt>
                <c:pt idx="153">
                  <c:v>41940</c:v>
                </c:pt>
                <c:pt idx="154">
                  <c:v>42660</c:v>
                </c:pt>
                <c:pt idx="155">
                  <c:v>43200</c:v>
                </c:pt>
                <c:pt idx="156">
                  <c:v>43380</c:v>
                </c:pt>
                <c:pt idx="157">
                  <c:v>43560</c:v>
                </c:pt>
                <c:pt idx="158">
                  <c:v>44100</c:v>
                </c:pt>
                <c:pt idx="159">
                  <c:v>44820</c:v>
                </c:pt>
                <c:pt idx="160">
                  <c:v>45540</c:v>
                </c:pt>
                <c:pt idx="161">
                  <c:v>46260</c:v>
                </c:pt>
                <c:pt idx="162">
                  <c:v>46800</c:v>
                </c:pt>
                <c:pt idx="163">
                  <c:v>46980</c:v>
                </c:pt>
                <c:pt idx="164">
                  <c:v>47160</c:v>
                </c:pt>
                <c:pt idx="165">
                  <c:v>47700</c:v>
                </c:pt>
                <c:pt idx="166">
                  <c:v>48420</c:v>
                </c:pt>
                <c:pt idx="167">
                  <c:v>49140</c:v>
                </c:pt>
                <c:pt idx="168">
                  <c:v>49860</c:v>
                </c:pt>
                <c:pt idx="169">
                  <c:v>50400</c:v>
                </c:pt>
                <c:pt idx="170">
                  <c:v>50580</c:v>
                </c:pt>
                <c:pt idx="171">
                  <c:v>50760</c:v>
                </c:pt>
                <c:pt idx="172">
                  <c:v>51300</c:v>
                </c:pt>
                <c:pt idx="173">
                  <c:v>52020</c:v>
                </c:pt>
                <c:pt idx="174">
                  <c:v>52740</c:v>
                </c:pt>
                <c:pt idx="175">
                  <c:v>53460</c:v>
                </c:pt>
                <c:pt idx="176">
                  <c:v>54000</c:v>
                </c:pt>
                <c:pt idx="177">
                  <c:v>54180</c:v>
                </c:pt>
                <c:pt idx="178">
                  <c:v>54360</c:v>
                </c:pt>
                <c:pt idx="179">
                  <c:v>54900</c:v>
                </c:pt>
                <c:pt idx="180">
                  <c:v>55620</c:v>
                </c:pt>
                <c:pt idx="181">
                  <c:v>56340</c:v>
                </c:pt>
                <c:pt idx="182">
                  <c:v>57060</c:v>
                </c:pt>
                <c:pt idx="183">
                  <c:v>57600</c:v>
                </c:pt>
                <c:pt idx="184">
                  <c:v>57780</c:v>
                </c:pt>
                <c:pt idx="185">
                  <c:v>57960</c:v>
                </c:pt>
                <c:pt idx="186">
                  <c:v>58500</c:v>
                </c:pt>
                <c:pt idx="187">
                  <c:v>59220</c:v>
                </c:pt>
                <c:pt idx="188">
                  <c:v>59940</c:v>
                </c:pt>
                <c:pt idx="189">
                  <c:v>60660</c:v>
                </c:pt>
                <c:pt idx="190">
                  <c:v>61200</c:v>
                </c:pt>
                <c:pt idx="191">
                  <c:v>61380</c:v>
                </c:pt>
                <c:pt idx="192">
                  <c:v>61560</c:v>
                </c:pt>
                <c:pt idx="193">
                  <c:v>62100</c:v>
                </c:pt>
                <c:pt idx="194">
                  <c:v>62820</c:v>
                </c:pt>
                <c:pt idx="195">
                  <c:v>63540</c:v>
                </c:pt>
                <c:pt idx="196">
                  <c:v>64260</c:v>
                </c:pt>
                <c:pt idx="197">
                  <c:v>64800</c:v>
                </c:pt>
                <c:pt idx="198">
                  <c:v>64980</c:v>
                </c:pt>
                <c:pt idx="199">
                  <c:v>65160</c:v>
                </c:pt>
                <c:pt idx="200">
                  <c:v>65700</c:v>
                </c:pt>
                <c:pt idx="201">
                  <c:v>66420</c:v>
                </c:pt>
                <c:pt idx="202">
                  <c:v>67140</c:v>
                </c:pt>
                <c:pt idx="203">
                  <c:v>67860</c:v>
                </c:pt>
                <c:pt idx="204">
                  <c:v>68400</c:v>
                </c:pt>
                <c:pt idx="205">
                  <c:v>68580</c:v>
                </c:pt>
                <c:pt idx="206">
                  <c:v>68760</c:v>
                </c:pt>
                <c:pt idx="207">
                  <c:v>69300</c:v>
                </c:pt>
                <c:pt idx="208">
                  <c:v>70020</c:v>
                </c:pt>
                <c:pt idx="209">
                  <c:v>70740</c:v>
                </c:pt>
                <c:pt idx="210">
                  <c:v>71460</c:v>
                </c:pt>
                <c:pt idx="211">
                  <c:v>72000</c:v>
                </c:pt>
                <c:pt idx="212">
                  <c:v>72180</c:v>
                </c:pt>
                <c:pt idx="213">
                  <c:v>72360</c:v>
                </c:pt>
                <c:pt idx="214">
                  <c:v>72900</c:v>
                </c:pt>
                <c:pt idx="215">
                  <c:v>73620</c:v>
                </c:pt>
                <c:pt idx="216">
                  <c:v>74340</c:v>
                </c:pt>
                <c:pt idx="217">
                  <c:v>75060</c:v>
                </c:pt>
                <c:pt idx="218">
                  <c:v>75600</c:v>
                </c:pt>
                <c:pt idx="219">
                  <c:v>75780</c:v>
                </c:pt>
                <c:pt idx="220">
                  <c:v>75960</c:v>
                </c:pt>
                <c:pt idx="221">
                  <c:v>76500</c:v>
                </c:pt>
                <c:pt idx="222">
                  <c:v>77220</c:v>
                </c:pt>
                <c:pt idx="223">
                  <c:v>77940</c:v>
                </c:pt>
                <c:pt idx="224">
                  <c:v>78660</c:v>
                </c:pt>
                <c:pt idx="225">
                  <c:v>79200</c:v>
                </c:pt>
                <c:pt idx="226">
                  <c:v>79380</c:v>
                </c:pt>
                <c:pt idx="227">
                  <c:v>79560</c:v>
                </c:pt>
                <c:pt idx="228">
                  <c:v>80100</c:v>
                </c:pt>
                <c:pt idx="229">
                  <c:v>80820</c:v>
                </c:pt>
                <c:pt idx="230">
                  <c:v>81540</c:v>
                </c:pt>
                <c:pt idx="231">
                  <c:v>82260</c:v>
                </c:pt>
                <c:pt idx="232">
                  <c:v>82800</c:v>
                </c:pt>
                <c:pt idx="233">
                  <c:v>82980</c:v>
                </c:pt>
                <c:pt idx="234">
                  <c:v>83160</c:v>
                </c:pt>
                <c:pt idx="235">
                  <c:v>83700</c:v>
                </c:pt>
                <c:pt idx="236">
                  <c:v>84420</c:v>
                </c:pt>
                <c:pt idx="237">
                  <c:v>85140</c:v>
                </c:pt>
                <c:pt idx="238">
                  <c:v>85860</c:v>
                </c:pt>
                <c:pt idx="239">
                  <c:v>86400</c:v>
                </c:pt>
                <c:pt idx="240">
                  <c:v>87080</c:v>
                </c:pt>
                <c:pt idx="241">
                  <c:v>87760</c:v>
                </c:pt>
                <c:pt idx="242">
                  <c:v>89800</c:v>
                </c:pt>
                <c:pt idx="243">
                  <c:v>92520</c:v>
                </c:pt>
                <c:pt idx="244">
                  <c:v>95240</c:v>
                </c:pt>
                <c:pt idx="245">
                  <c:v>97960</c:v>
                </c:pt>
                <c:pt idx="246">
                  <c:v>100000</c:v>
                </c:pt>
                <c:pt idx="247">
                  <c:v>105000</c:v>
                </c:pt>
                <c:pt idx="248">
                  <c:v>110000</c:v>
                </c:pt>
                <c:pt idx="249">
                  <c:v>121120</c:v>
                </c:pt>
                <c:pt idx="250">
                  <c:v>141120</c:v>
                </c:pt>
                <c:pt idx="251">
                  <c:v>161120</c:v>
                </c:pt>
                <c:pt idx="252">
                  <c:v>181120</c:v>
                </c:pt>
                <c:pt idx="253">
                  <c:v>200000</c:v>
                </c:pt>
                <c:pt idx="254">
                  <c:v>205000</c:v>
                </c:pt>
                <c:pt idx="255">
                  <c:v>210000</c:v>
                </c:pt>
                <c:pt idx="256">
                  <c:v>225000</c:v>
                </c:pt>
                <c:pt idx="257">
                  <c:v>245000</c:v>
                </c:pt>
                <c:pt idx="258">
                  <c:v>265000</c:v>
                </c:pt>
                <c:pt idx="259">
                  <c:v>285000</c:v>
                </c:pt>
                <c:pt idx="260">
                  <c:v>300000</c:v>
                </c:pt>
                <c:pt idx="261">
                  <c:v>305000</c:v>
                </c:pt>
                <c:pt idx="262">
                  <c:v>310000</c:v>
                </c:pt>
                <c:pt idx="263">
                  <c:v>325000</c:v>
                </c:pt>
                <c:pt idx="264">
                  <c:v>345000</c:v>
                </c:pt>
                <c:pt idx="265">
                  <c:v>365000</c:v>
                </c:pt>
                <c:pt idx="266">
                  <c:v>385000</c:v>
                </c:pt>
                <c:pt idx="267">
                  <c:v>400000</c:v>
                </c:pt>
                <c:pt idx="268">
                  <c:v>405000</c:v>
                </c:pt>
                <c:pt idx="269">
                  <c:v>410000</c:v>
                </c:pt>
                <c:pt idx="270">
                  <c:v>425000</c:v>
                </c:pt>
                <c:pt idx="271">
                  <c:v>445000</c:v>
                </c:pt>
                <c:pt idx="272">
                  <c:v>465000</c:v>
                </c:pt>
                <c:pt idx="273">
                  <c:v>485000</c:v>
                </c:pt>
                <c:pt idx="274">
                  <c:v>500000</c:v>
                </c:pt>
                <c:pt idx="275">
                  <c:v>505000</c:v>
                </c:pt>
                <c:pt idx="276">
                  <c:v>510000</c:v>
                </c:pt>
                <c:pt idx="277">
                  <c:v>525000</c:v>
                </c:pt>
                <c:pt idx="278">
                  <c:v>545000</c:v>
                </c:pt>
                <c:pt idx="279">
                  <c:v>565000</c:v>
                </c:pt>
                <c:pt idx="280">
                  <c:v>585000</c:v>
                </c:pt>
                <c:pt idx="281">
                  <c:v>600000</c:v>
                </c:pt>
              </c:numCache>
            </c:numRef>
          </c:xVal>
          <c:yVal>
            <c:numRef>
              <c:f>post26!$E$25:$E$306</c:f>
              <c:numCache>
                <c:formatCode>General</c:formatCode>
                <c:ptCount val="282"/>
                <c:pt idx="0">
                  <c:v>90</c:v>
                </c:pt>
                <c:pt idx="1">
                  <c:v>90</c:v>
                </c:pt>
                <c:pt idx="2">
                  <c:v>90</c:v>
                </c:pt>
                <c:pt idx="3">
                  <c:v>90</c:v>
                </c:pt>
                <c:pt idx="4">
                  <c:v>90.000100000000003</c:v>
                </c:pt>
                <c:pt idx="5">
                  <c:v>90.000100000000003</c:v>
                </c:pt>
                <c:pt idx="6">
                  <c:v>90.000200000000007</c:v>
                </c:pt>
                <c:pt idx="7">
                  <c:v>90.000200000000007</c:v>
                </c:pt>
                <c:pt idx="8">
                  <c:v>90.000299999999996</c:v>
                </c:pt>
                <c:pt idx="9">
                  <c:v>90.000299999999996</c:v>
                </c:pt>
                <c:pt idx="10">
                  <c:v>90.000299999999996</c:v>
                </c:pt>
                <c:pt idx="11">
                  <c:v>90.000399999999999</c:v>
                </c:pt>
                <c:pt idx="12">
                  <c:v>90.000399999999999</c:v>
                </c:pt>
                <c:pt idx="13">
                  <c:v>90.000500000000002</c:v>
                </c:pt>
                <c:pt idx="14">
                  <c:v>90.000600000000006</c:v>
                </c:pt>
                <c:pt idx="15">
                  <c:v>90.000600000000006</c:v>
                </c:pt>
                <c:pt idx="16">
                  <c:v>90.000699999999995</c:v>
                </c:pt>
                <c:pt idx="17">
                  <c:v>90.000699999999995</c:v>
                </c:pt>
                <c:pt idx="18">
                  <c:v>90.000699999999995</c:v>
                </c:pt>
                <c:pt idx="19">
                  <c:v>90.000799999999998</c:v>
                </c:pt>
                <c:pt idx="20">
                  <c:v>90.000900000000001</c:v>
                </c:pt>
                <c:pt idx="21">
                  <c:v>90.001000000000005</c:v>
                </c:pt>
                <c:pt idx="22">
                  <c:v>90.001099999999994</c:v>
                </c:pt>
                <c:pt idx="23">
                  <c:v>90.001099999999994</c:v>
                </c:pt>
                <c:pt idx="24">
                  <c:v>90.001199999999997</c:v>
                </c:pt>
                <c:pt idx="25">
                  <c:v>90.001199999999997</c:v>
                </c:pt>
                <c:pt idx="26">
                  <c:v>90.001400000000004</c:v>
                </c:pt>
                <c:pt idx="27">
                  <c:v>90.001499999999993</c:v>
                </c:pt>
                <c:pt idx="28">
                  <c:v>90.001599999999996</c:v>
                </c:pt>
                <c:pt idx="29">
                  <c:v>90.0017</c:v>
                </c:pt>
                <c:pt idx="30">
                  <c:v>90.0017</c:v>
                </c:pt>
                <c:pt idx="31">
                  <c:v>90.001800000000003</c:v>
                </c:pt>
                <c:pt idx="32">
                  <c:v>90.001900000000006</c:v>
                </c:pt>
                <c:pt idx="33">
                  <c:v>90.001999999999995</c:v>
                </c:pt>
                <c:pt idx="34">
                  <c:v>90.002200000000002</c:v>
                </c:pt>
                <c:pt idx="35">
                  <c:v>90.002299999999991</c:v>
                </c:pt>
                <c:pt idx="36">
                  <c:v>90.00239999999998</c:v>
                </c:pt>
                <c:pt idx="37">
                  <c:v>90.002499999999998</c:v>
                </c:pt>
                <c:pt idx="38">
                  <c:v>90.002499999999998</c:v>
                </c:pt>
                <c:pt idx="39">
                  <c:v>90.002600000000001</c:v>
                </c:pt>
                <c:pt idx="40">
                  <c:v>90.002799999999979</c:v>
                </c:pt>
                <c:pt idx="41">
                  <c:v>90.003</c:v>
                </c:pt>
                <c:pt idx="42">
                  <c:v>90.003100000000003</c:v>
                </c:pt>
                <c:pt idx="43">
                  <c:v>90.003299999999996</c:v>
                </c:pt>
                <c:pt idx="44">
                  <c:v>90.003299999999996</c:v>
                </c:pt>
                <c:pt idx="45">
                  <c:v>90.003299999999996</c:v>
                </c:pt>
                <c:pt idx="46">
                  <c:v>90.003500000000003</c:v>
                </c:pt>
                <c:pt idx="47">
                  <c:v>90.003699999999995</c:v>
                </c:pt>
                <c:pt idx="48">
                  <c:v>90.003900000000002</c:v>
                </c:pt>
                <c:pt idx="49">
                  <c:v>90.004099999999994</c:v>
                </c:pt>
                <c:pt idx="50">
                  <c:v>90.004199999999997</c:v>
                </c:pt>
                <c:pt idx="51">
                  <c:v>90.004199999999997</c:v>
                </c:pt>
                <c:pt idx="52">
                  <c:v>90.004300000000001</c:v>
                </c:pt>
                <c:pt idx="53">
                  <c:v>90.004400000000004</c:v>
                </c:pt>
                <c:pt idx="54">
                  <c:v>90.0047</c:v>
                </c:pt>
                <c:pt idx="55">
                  <c:v>90.004900000000006</c:v>
                </c:pt>
                <c:pt idx="56">
                  <c:v>90.005099999999999</c:v>
                </c:pt>
                <c:pt idx="57">
                  <c:v>90.005200000000002</c:v>
                </c:pt>
                <c:pt idx="58">
                  <c:v>90.005299999999991</c:v>
                </c:pt>
                <c:pt idx="59">
                  <c:v>90.005299999999991</c:v>
                </c:pt>
                <c:pt idx="60">
                  <c:v>90.005499999999998</c:v>
                </c:pt>
                <c:pt idx="61">
                  <c:v>90.00569999999999</c:v>
                </c:pt>
                <c:pt idx="62">
                  <c:v>90.005899999999983</c:v>
                </c:pt>
                <c:pt idx="63">
                  <c:v>90.006200000000007</c:v>
                </c:pt>
                <c:pt idx="64">
                  <c:v>90.006299999999996</c:v>
                </c:pt>
                <c:pt idx="65">
                  <c:v>90.006399999999999</c:v>
                </c:pt>
                <c:pt idx="66">
                  <c:v>90.006399999999999</c:v>
                </c:pt>
                <c:pt idx="67">
                  <c:v>90.006600000000006</c:v>
                </c:pt>
                <c:pt idx="68">
                  <c:v>90.006900000000002</c:v>
                </c:pt>
                <c:pt idx="69">
                  <c:v>90.007099999999994</c:v>
                </c:pt>
                <c:pt idx="70">
                  <c:v>90.007300000000001</c:v>
                </c:pt>
                <c:pt idx="71">
                  <c:v>90.007499999999993</c:v>
                </c:pt>
                <c:pt idx="72">
                  <c:v>90.0107</c:v>
                </c:pt>
                <c:pt idx="73">
                  <c:v>90.013900000000007</c:v>
                </c:pt>
                <c:pt idx="74">
                  <c:v>90.024000000000001</c:v>
                </c:pt>
                <c:pt idx="75">
                  <c:v>90.037300000000002</c:v>
                </c:pt>
                <c:pt idx="76">
                  <c:v>90.050200000000004</c:v>
                </c:pt>
                <c:pt idx="77">
                  <c:v>90.062600000000003</c:v>
                </c:pt>
                <c:pt idx="78">
                  <c:v>90.071699999999993</c:v>
                </c:pt>
                <c:pt idx="79">
                  <c:v>90.075299999999999</c:v>
                </c:pt>
                <c:pt idx="80">
                  <c:v>90.078799999999987</c:v>
                </c:pt>
                <c:pt idx="81">
                  <c:v>90.088999999999999</c:v>
                </c:pt>
                <c:pt idx="82">
                  <c:v>90.10199999999999</c:v>
                </c:pt>
                <c:pt idx="83">
                  <c:v>90.114500000000007</c:v>
                </c:pt>
                <c:pt idx="84">
                  <c:v>90.12639999999999</c:v>
                </c:pt>
                <c:pt idx="85">
                  <c:v>90.134999999999991</c:v>
                </c:pt>
                <c:pt idx="86">
                  <c:v>90.137900000000002</c:v>
                </c:pt>
                <c:pt idx="87">
                  <c:v>90.140699999999995</c:v>
                </c:pt>
                <c:pt idx="88">
                  <c:v>90.148899999999998</c:v>
                </c:pt>
                <c:pt idx="89">
                  <c:v>90.159299999999988</c:v>
                </c:pt>
                <c:pt idx="90">
                  <c:v>90.169399999999982</c:v>
                </c:pt>
                <c:pt idx="91">
                  <c:v>90.178999999999988</c:v>
                </c:pt>
                <c:pt idx="92">
                  <c:v>90.185999999999993</c:v>
                </c:pt>
                <c:pt idx="93">
                  <c:v>90.188299999999998</c:v>
                </c:pt>
                <c:pt idx="94">
                  <c:v>90.190600000000003</c:v>
                </c:pt>
                <c:pt idx="95">
                  <c:v>90.197199999999995</c:v>
                </c:pt>
                <c:pt idx="96">
                  <c:v>90.205799999999982</c:v>
                </c:pt>
                <c:pt idx="97">
                  <c:v>90.214000000000013</c:v>
                </c:pt>
                <c:pt idx="98">
                  <c:v>90.221900000000005</c:v>
                </c:pt>
                <c:pt idx="99">
                  <c:v>90.227700000000013</c:v>
                </c:pt>
                <c:pt idx="100">
                  <c:v>90.229600000000005</c:v>
                </c:pt>
                <c:pt idx="101">
                  <c:v>90.231499999999997</c:v>
                </c:pt>
                <c:pt idx="102">
                  <c:v>90.236999999999995</c:v>
                </c:pt>
                <c:pt idx="103">
                  <c:v>90.244000000000014</c:v>
                </c:pt>
                <c:pt idx="104">
                  <c:v>90.250799999999998</c:v>
                </c:pt>
                <c:pt idx="105">
                  <c:v>90.257400000000004</c:v>
                </c:pt>
                <c:pt idx="106">
                  <c:v>90.262200000000007</c:v>
                </c:pt>
                <c:pt idx="107">
                  <c:v>90.263800000000003</c:v>
                </c:pt>
                <c:pt idx="108">
                  <c:v>90.265299999999996</c:v>
                </c:pt>
                <c:pt idx="109">
                  <c:v>90.269900000000007</c:v>
                </c:pt>
                <c:pt idx="110">
                  <c:v>90.27579999999999</c:v>
                </c:pt>
                <c:pt idx="111">
                  <c:v>90.281499999999994</c:v>
                </c:pt>
                <c:pt idx="112">
                  <c:v>90.286900000000003</c:v>
                </c:pt>
                <c:pt idx="113">
                  <c:v>90.290999999999997</c:v>
                </c:pt>
                <c:pt idx="114">
                  <c:v>90.292299999999997</c:v>
                </c:pt>
                <c:pt idx="115">
                  <c:v>90.293600000000012</c:v>
                </c:pt>
                <c:pt idx="116">
                  <c:v>90.297399999999996</c:v>
                </c:pt>
                <c:pt idx="117">
                  <c:v>90.302299999999988</c:v>
                </c:pt>
                <c:pt idx="118">
                  <c:v>90.307100000000005</c:v>
                </c:pt>
                <c:pt idx="119">
                  <c:v>90.311700000000002</c:v>
                </c:pt>
                <c:pt idx="120">
                  <c:v>90.315100000000001</c:v>
                </c:pt>
                <c:pt idx="121">
                  <c:v>90.316199999999995</c:v>
                </c:pt>
                <c:pt idx="122">
                  <c:v>90.317300000000003</c:v>
                </c:pt>
                <c:pt idx="123">
                  <c:v>90.320499999999981</c:v>
                </c:pt>
                <c:pt idx="124">
                  <c:v>90.324699999999993</c:v>
                </c:pt>
                <c:pt idx="125">
                  <c:v>90.328699999999998</c:v>
                </c:pt>
                <c:pt idx="126">
                  <c:v>90.332599999999999</c:v>
                </c:pt>
                <c:pt idx="127">
                  <c:v>90.335399999999993</c:v>
                </c:pt>
                <c:pt idx="128">
                  <c:v>90.336299999999994</c:v>
                </c:pt>
                <c:pt idx="129">
                  <c:v>90.337300000000013</c:v>
                </c:pt>
                <c:pt idx="130">
                  <c:v>90.34</c:v>
                </c:pt>
                <c:pt idx="131">
                  <c:v>90.343500000000006</c:v>
                </c:pt>
                <c:pt idx="132">
                  <c:v>90.346900000000005</c:v>
                </c:pt>
                <c:pt idx="133">
                  <c:v>90.350099999999998</c:v>
                </c:pt>
                <c:pt idx="134">
                  <c:v>90.352499999999992</c:v>
                </c:pt>
                <c:pt idx="135">
                  <c:v>90.35329999999999</c:v>
                </c:pt>
                <c:pt idx="136">
                  <c:v>90.354100000000003</c:v>
                </c:pt>
                <c:pt idx="137">
                  <c:v>90.356399999999979</c:v>
                </c:pt>
                <c:pt idx="138">
                  <c:v>90.35939999999998</c:v>
                </c:pt>
                <c:pt idx="139">
                  <c:v>90.362200000000001</c:v>
                </c:pt>
                <c:pt idx="140">
                  <c:v>90.364999999999995</c:v>
                </c:pt>
                <c:pt idx="141">
                  <c:v>90.367000000000004</c:v>
                </c:pt>
                <c:pt idx="142">
                  <c:v>90.367700000000013</c:v>
                </c:pt>
                <c:pt idx="143">
                  <c:v>90.36839999999998</c:v>
                </c:pt>
                <c:pt idx="144">
                  <c:v>90.370299999999986</c:v>
                </c:pt>
                <c:pt idx="145">
                  <c:v>90.372799999999984</c:v>
                </c:pt>
                <c:pt idx="146">
                  <c:v>90.375299999999982</c:v>
                </c:pt>
                <c:pt idx="147">
                  <c:v>90.377600000000001</c:v>
                </c:pt>
                <c:pt idx="148">
                  <c:v>90.379299999999986</c:v>
                </c:pt>
                <c:pt idx="149">
                  <c:v>90.379899999999992</c:v>
                </c:pt>
                <c:pt idx="150">
                  <c:v>90.380499999999998</c:v>
                </c:pt>
                <c:pt idx="151">
                  <c:v>90.38209999999998</c:v>
                </c:pt>
                <c:pt idx="152">
                  <c:v>90.384299999999996</c:v>
                </c:pt>
                <c:pt idx="153">
                  <c:v>90.386299999999991</c:v>
                </c:pt>
                <c:pt idx="154">
                  <c:v>90.388299999999987</c:v>
                </c:pt>
                <c:pt idx="155">
                  <c:v>90.38979999999998</c:v>
                </c:pt>
                <c:pt idx="156">
                  <c:v>90.390299999999996</c:v>
                </c:pt>
                <c:pt idx="157">
                  <c:v>90.390699999999995</c:v>
                </c:pt>
                <c:pt idx="158">
                  <c:v>90.392099999999999</c:v>
                </c:pt>
                <c:pt idx="159">
                  <c:v>90.393900000000002</c:v>
                </c:pt>
                <c:pt idx="160">
                  <c:v>90.395699999999991</c:v>
                </c:pt>
                <c:pt idx="161">
                  <c:v>90.397400000000005</c:v>
                </c:pt>
                <c:pt idx="162">
                  <c:v>90.398600000000002</c:v>
                </c:pt>
                <c:pt idx="163">
                  <c:v>90.399000000000001</c:v>
                </c:pt>
                <c:pt idx="164">
                  <c:v>90.3994</c:v>
                </c:pt>
                <c:pt idx="165">
                  <c:v>90.400599999999997</c:v>
                </c:pt>
                <c:pt idx="166">
                  <c:v>90.402199999999993</c:v>
                </c:pt>
                <c:pt idx="167">
                  <c:v>90.403700000000001</c:v>
                </c:pt>
                <c:pt idx="168">
                  <c:v>90.405100000000004</c:v>
                </c:pt>
                <c:pt idx="169">
                  <c:v>90.406200000000013</c:v>
                </c:pt>
                <c:pt idx="170">
                  <c:v>90.406499999999994</c:v>
                </c:pt>
                <c:pt idx="171">
                  <c:v>90.406899999999993</c:v>
                </c:pt>
                <c:pt idx="172">
                  <c:v>90.407900000000012</c:v>
                </c:pt>
                <c:pt idx="173">
                  <c:v>90.409200000000013</c:v>
                </c:pt>
                <c:pt idx="174">
                  <c:v>90.410399999999996</c:v>
                </c:pt>
                <c:pt idx="175">
                  <c:v>90.41170000000001</c:v>
                </c:pt>
                <c:pt idx="176">
                  <c:v>90.412600000000012</c:v>
                </c:pt>
                <c:pt idx="177">
                  <c:v>90.412899999999993</c:v>
                </c:pt>
                <c:pt idx="178">
                  <c:v>90.413200000000018</c:v>
                </c:pt>
                <c:pt idx="179">
                  <c:v>90.414000000000016</c:v>
                </c:pt>
                <c:pt idx="180">
                  <c:v>90.415099999999995</c:v>
                </c:pt>
                <c:pt idx="181">
                  <c:v>90.416200000000018</c:v>
                </c:pt>
                <c:pt idx="182">
                  <c:v>90.417300000000012</c:v>
                </c:pt>
                <c:pt idx="183">
                  <c:v>90.418000000000006</c:v>
                </c:pt>
                <c:pt idx="184">
                  <c:v>90.418300000000002</c:v>
                </c:pt>
                <c:pt idx="185">
                  <c:v>90.418499999999995</c:v>
                </c:pt>
                <c:pt idx="186">
                  <c:v>90.419300000000007</c:v>
                </c:pt>
                <c:pt idx="187">
                  <c:v>90.420199999999994</c:v>
                </c:pt>
                <c:pt idx="188">
                  <c:v>90.421099999999996</c:v>
                </c:pt>
                <c:pt idx="189">
                  <c:v>90.421999999999997</c:v>
                </c:pt>
                <c:pt idx="190">
                  <c:v>90.422699999999992</c:v>
                </c:pt>
                <c:pt idx="191">
                  <c:v>90.422899999999998</c:v>
                </c:pt>
                <c:pt idx="192">
                  <c:v>90.423100000000005</c:v>
                </c:pt>
                <c:pt idx="193">
                  <c:v>90.423699999999997</c:v>
                </c:pt>
                <c:pt idx="194">
                  <c:v>90.424499999999995</c:v>
                </c:pt>
                <c:pt idx="195">
                  <c:v>90.425299999999993</c:v>
                </c:pt>
                <c:pt idx="196">
                  <c:v>90.426100000000005</c:v>
                </c:pt>
                <c:pt idx="197">
                  <c:v>90.426599999999993</c:v>
                </c:pt>
                <c:pt idx="198">
                  <c:v>90.4268</c:v>
                </c:pt>
                <c:pt idx="199">
                  <c:v>90.427000000000007</c:v>
                </c:pt>
                <c:pt idx="200">
                  <c:v>90.427499999999995</c:v>
                </c:pt>
                <c:pt idx="201">
                  <c:v>90.428200000000004</c:v>
                </c:pt>
                <c:pt idx="202">
                  <c:v>90.428899999999999</c:v>
                </c:pt>
                <c:pt idx="203">
                  <c:v>90.429500000000004</c:v>
                </c:pt>
                <c:pt idx="204">
                  <c:v>90.43</c:v>
                </c:pt>
                <c:pt idx="205">
                  <c:v>90.430099999999996</c:v>
                </c:pt>
                <c:pt idx="206">
                  <c:v>90.430300000000003</c:v>
                </c:pt>
                <c:pt idx="207">
                  <c:v>90.430700000000002</c:v>
                </c:pt>
                <c:pt idx="208">
                  <c:v>90.431300000000007</c:v>
                </c:pt>
                <c:pt idx="209">
                  <c:v>90.431900000000013</c:v>
                </c:pt>
                <c:pt idx="210">
                  <c:v>90.432400000000001</c:v>
                </c:pt>
                <c:pt idx="211">
                  <c:v>90.4328</c:v>
                </c:pt>
                <c:pt idx="212">
                  <c:v>90.433000000000007</c:v>
                </c:pt>
                <c:pt idx="213">
                  <c:v>90.433099999999996</c:v>
                </c:pt>
                <c:pt idx="214">
                  <c:v>90.433499999999995</c:v>
                </c:pt>
                <c:pt idx="215">
                  <c:v>90.433999999999997</c:v>
                </c:pt>
                <c:pt idx="216">
                  <c:v>90.434500000000014</c:v>
                </c:pt>
                <c:pt idx="217">
                  <c:v>90.434900000000013</c:v>
                </c:pt>
                <c:pt idx="218">
                  <c:v>90.435300000000012</c:v>
                </c:pt>
                <c:pt idx="219">
                  <c:v>90.435400000000001</c:v>
                </c:pt>
                <c:pt idx="220">
                  <c:v>90.435500000000005</c:v>
                </c:pt>
                <c:pt idx="221">
                  <c:v>90.4358</c:v>
                </c:pt>
                <c:pt idx="222">
                  <c:v>90.436300000000003</c:v>
                </c:pt>
                <c:pt idx="223">
                  <c:v>90.436700000000002</c:v>
                </c:pt>
                <c:pt idx="224">
                  <c:v>90.437100000000015</c:v>
                </c:pt>
                <c:pt idx="225">
                  <c:v>90.437399999999997</c:v>
                </c:pt>
                <c:pt idx="226">
                  <c:v>90.437500000000014</c:v>
                </c:pt>
                <c:pt idx="227">
                  <c:v>90.437600000000018</c:v>
                </c:pt>
                <c:pt idx="228">
                  <c:v>90.437799999999996</c:v>
                </c:pt>
                <c:pt idx="229">
                  <c:v>90.438199999999995</c:v>
                </c:pt>
                <c:pt idx="230">
                  <c:v>90.438599999999994</c:v>
                </c:pt>
                <c:pt idx="231">
                  <c:v>90.438900000000004</c:v>
                </c:pt>
                <c:pt idx="232">
                  <c:v>90.439099999999996</c:v>
                </c:pt>
                <c:pt idx="233">
                  <c:v>90.439200000000014</c:v>
                </c:pt>
                <c:pt idx="234">
                  <c:v>90.439300000000003</c:v>
                </c:pt>
                <c:pt idx="235">
                  <c:v>90.439499999999995</c:v>
                </c:pt>
                <c:pt idx="236">
                  <c:v>90.439899999999994</c:v>
                </c:pt>
                <c:pt idx="237">
                  <c:v>90.440200000000019</c:v>
                </c:pt>
                <c:pt idx="238">
                  <c:v>90.440399999999997</c:v>
                </c:pt>
                <c:pt idx="239">
                  <c:v>90.440700000000007</c:v>
                </c:pt>
                <c:pt idx="240">
                  <c:v>90.440900000000013</c:v>
                </c:pt>
                <c:pt idx="241">
                  <c:v>90.441200000000009</c:v>
                </c:pt>
                <c:pt idx="242">
                  <c:v>90.441900000000018</c:v>
                </c:pt>
                <c:pt idx="243">
                  <c:v>90.442700000000002</c:v>
                </c:pt>
                <c:pt idx="244">
                  <c:v>90.443399999999997</c:v>
                </c:pt>
                <c:pt idx="245">
                  <c:v>90.44410000000002</c:v>
                </c:pt>
                <c:pt idx="246">
                  <c:v>90.444500000000019</c:v>
                </c:pt>
                <c:pt idx="247">
                  <c:v>90.445400000000006</c:v>
                </c:pt>
                <c:pt idx="248">
                  <c:v>90.446100000000015</c:v>
                </c:pt>
                <c:pt idx="249">
                  <c:v>90.447200000000009</c:v>
                </c:pt>
                <c:pt idx="250">
                  <c:v>90.448200000000014</c:v>
                </c:pt>
                <c:pt idx="251">
                  <c:v>90.448800000000006</c:v>
                </c:pt>
                <c:pt idx="252">
                  <c:v>90.449100000000016</c:v>
                </c:pt>
                <c:pt idx="253">
                  <c:v>90.449200000000019</c:v>
                </c:pt>
                <c:pt idx="254">
                  <c:v>90.449200000000019</c:v>
                </c:pt>
                <c:pt idx="255">
                  <c:v>90.449300000000008</c:v>
                </c:pt>
                <c:pt idx="256">
                  <c:v>90.449300000000008</c:v>
                </c:pt>
                <c:pt idx="257">
                  <c:v>90.449300000000008</c:v>
                </c:pt>
                <c:pt idx="258">
                  <c:v>90.449399999999997</c:v>
                </c:pt>
                <c:pt idx="259">
                  <c:v>90.449399999999997</c:v>
                </c:pt>
                <c:pt idx="260">
                  <c:v>90.449399999999997</c:v>
                </c:pt>
                <c:pt idx="261">
                  <c:v>90.449399999999997</c:v>
                </c:pt>
                <c:pt idx="262">
                  <c:v>90.449399999999997</c:v>
                </c:pt>
                <c:pt idx="263">
                  <c:v>90.449399999999997</c:v>
                </c:pt>
                <c:pt idx="264">
                  <c:v>90.449399999999997</c:v>
                </c:pt>
                <c:pt idx="265">
                  <c:v>90.449399999999997</c:v>
                </c:pt>
                <c:pt idx="266">
                  <c:v>90.449399999999997</c:v>
                </c:pt>
                <c:pt idx="267">
                  <c:v>90.449399999999997</c:v>
                </c:pt>
                <c:pt idx="268">
                  <c:v>90.449399999999997</c:v>
                </c:pt>
                <c:pt idx="269">
                  <c:v>90.449399999999997</c:v>
                </c:pt>
                <c:pt idx="270">
                  <c:v>90.449399999999997</c:v>
                </c:pt>
                <c:pt idx="271">
                  <c:v>90.449399999999997</c:v>
                </c:pt>
                <c:pt idx="272">
                  <c:v>90.449399999999997</c:v>
                </c:pt>
                <c:pt idx="273">
                  <c:v>90.449399999999997</c:v>
                </c:pt>
                <c:pt idx="274">
                  <c:v>90.449399999999997</c:v>
                </c:pt>
                <c:pt idx="275">
                  <c:v>90.449399999999997</c:v>
                </c:pt>
                <c:pt idx="276">
                  <c:v>90.449399999999997</c:v>
                </c:pt>
                <c:pt idx="277">
                  <c:v>90.449399999999997</c:v>
                </c:pt>
                <c:pt idx="278">
                  <c:v>90.449399999999997</c:v>
                </c:pt>
                <c:pt idx="279">
                  <c:v>90.449399999999997</c:v>
                </c:pt>
                <c:pt idx="280">
                  <c:v>90.449399999999997</c:v>
                </c:pt>
                <c:pt idx="281">
                  <c:v>90.449399999999997</c:v>
                </c:pt>
              </c:numCache>
            </c:numRef>
          </c:yVal>
          <c:smooth val="1"/>
        </c:ser>
        <c:ser>
          <c:idx val="4"/>
          <c:order val="4"/>
          <c:tx>
            <c:strRef>
              <c:f>post26!$F$24</c:f>
              <c:strCache>
                <c:ptCount val="1"/>
                <c:pt idx="0">
                  <c:v>T2500</c:v>
                </c:pt>
              </c:strCache>
            </c:strRef>
          </c:tx>
          <c:marker>
            <c:symbol val="none"/>
          </c:marker>
          <c:xVal>
            <c:numRef>
              <c:f>post26!$A$25:$A$306</c:f>
              <c:numCache>
                <c:formatCode>0</c:formatCode>
                <c:ptCount val="282"/>
                <c:pt idx="0">
                  <c:v>5.0000000000000012E-4</c:v>
                </c:pt>
                <c:pt idx="1">
                  <c:v>1.0000000000000002E-3</c:v>
                </c:pt>
                <c:pt idx="2">
                  <c:v>3.0009999999999999</c:v>
                </c:pt>
                <c:pt idx="3">
                  <c:v>6.0008999999999997</c:v>
                </c:pt>
                <c:pt idx="4">
                  <c:v>15.001000000000001</c:v>
                </c:pt>
                <c:pt idx="5">
                  <c:v>27.001000000000001</c:v>
                </c:pt>
                <c:pt idx="6">
                  <c:v>39</c:v>
                </c:pt>
                <c:pt idx="7">
                  <c:v>51</c:v>
                </c:pt>
                <c:pt idx="8">
                  <c:v>60</c:v>
                </c:pt>
                <c:pt idx="9">
                  <c:v>63</c:v>
                </c:pt>
                <c:pt idx="10">
                  <c:v>66</c:v>
                </c:pt>
                <c:pt idx="11">
                  <c:v>75</c:v>
                </c:pt>
                <c:pt idx="12">
                  <c:v>87</c:v>
                </c:pt>
                <c:pt idx="13">
                  <c:v>99</c:v>
                </c:pt>
                <c:pt idx="14">
                  <c:v>111</c:v>
                </c:pt>
                <c:pt idx="15">
                  <c:v>120</c:v>
                </c:pt>
                <c:pt idx="16">
                  <c:v>123</c:v>
                </c:pt>
                <c:pt idx="17">
                  <c:v>126</c:v>
                </c:pt>
                <c:pt idx="18">
                  <c:v>135</c:v>
                </c:pt>
                <c:pt idx="19">
                  <c:v>147</c:v>
                </c:pt>
                <c:pt idx="20">
                  <c:v>159</c:v>
                </c:pt>
                <c:pt idx="21">
                  <c:v>171</c:v>
                </c:pt>
                <c:pt idx="22">
                  <c:v>180</c:v>
                </c:pt>
                <c:pt idx="23">
                  <c:v>183</c:v>
                </c:pt>
                <c:pt idx="24">
                  <c:v>186</c:v>
                </c:pt>
                <c:pt idx="25">
                  <c:v>195</c:v>
                </c:pt>
                <c:pt idx="26">
                  <c:v>207</c:v>
                </c:pt>
                <c:pt idx="27">
                  <c:v>219</c:v>
                </c:pt>
                <c:pt idx="28">
                  <c:v>231</c:v>
                </c:pt>
                <c:pt idx="29">
                  <c:v>240</c:v>
                </c:pt>
                <c:pt idx="30">
                  <c:v>243</c:v>
                </c:pt>
                <c:pt idx="31">
                  <c:v>246</c:v>
                </c:pt>
                <c:pt idx="32">
                  <c:v>255</c:v>
                </c:pt>
                <c:pt idx="33">
                  <c:v>267</c:v>
                </c:pt>
                <c:pt idx="34">
                  <c:v>279</c:v>
                </c:pt>
                <c:pt idx="35">
                  <c:v>291</c:v>
                </c:pt>
                <c:pt idx="36">
                  <c:v>300</c:v>
                </c:pt>
                <c:pt idx="37">
                  <c:v>303</c:v>
                </c:pt>
                <c:pt idx="38">
                  <c:v>306</c:v>
                </c:pt>
                <c:pt idx="39">
                  <c:v>315</c:v>
                </c:pt>
                <c:pt idx="40">
                  <c:v>327</c:v>
                </c:pt>
                <c:pt idx="41">
                  <c:v>339</c:v>
                </c:pt>
                <c:pt idx="42">
                  <c:v>351</c:v>
                </c:pt>
                <c:pt idx="43">
                  <c:v>360</c:v>
                </c:pt>
                <c:pt idx="44">
                  <c:v>363</c:v>
                </c:pt>
                <c:pt idx="45">
                  <c:v>366</c:v>
                </c:pt>
                <c:pt idx="46">
                  <c:v>375</c:v>
                </c:pt>
                <c:pt idx="47">
                  <c:v>387</c:v>
                </c:pt>
                <c:pt idx="48">
                  <c:v>399</c:v>
                </c:pt>
                <c:pt idx="49">
                  <c:v>411</c:v>
                </c:pt>
                <c:pt idx="50">
                  <c:v>420</c:v>
                </c:pt>
                <c:pt idx="51">
                  <c:v>423</c:v>
                </c:pt>
                <c:pt idx="52">
                  <c:v>426</c:v>
                </c:pt>
                <c:pt idx="53">
                  <c:v>435</c:v>
                </c:pt>
                <c:pt idx="54">
                  <c:v>447</c:v>
                </c:pt>
                <c:pt idx="55">
                  <c:v>459</c:v>
                </c:pt>
                <c:pt idx="56">
                  <c:v>471</c:v>
                </c:pt>
                <c:pt idx="57">
                  <c:v>480</c:v>
                </c:pt>
                <c:pt idx="58">
                  <c:v>483</c:v>
                </c:pt>
                <c:pt idx="59">
                  <c:v>486</c:v>
                </c:pt>
                <c:pt idx="60">
                  <c:v>495</c:v>
                </c:pt>
                <c:pt idx="61">
                  <c:v>507</c:v>
                </c:pt>
                <c:pt idx="62">
                  <c:v>519</c:v>
                </c:pt>
                <c:pt idx="63">
                  <c:v>531</c:v>
                </c:pt>
                <c:pt idx="64">
                  <c:v>540</c:v>
                </c:pt>
                <c:pt idx="65">
                  <c:v>543</c:v>
                </c:pt>
                <c:pt idx="66">
                  <c:v>546</c:v>
                </c:pt>
                <c:pt idx="67">
                  <c:v>555</c:v>
                </c:pt>
                <c:pt idx="68">
                  <c:v>567</c:v>
                </c:pt>
                <c:pt idx="69">
                  <c:v>579</c:v>
                </c:pt>
                <c:pt idx="70">
                  <c:v>591</c:v>
                </c:pt>
                <c:pt idx="71">
                  <c:v>600</c:v>
                </c:pt>
                <c:pt idx="72">
                  <c:v>750</c:v>
                </c:pt>
                <c:pt idx="73">
                  <c:v>900</c:v>
                </c:pt>
                <c:pt idx="74">
                  <c:v>1350</c:v>
                </c:pt>
                <c:pt idx="75">
                  <c:v>1950</c:v>
                </c:pt>
                <c:pt idx="76">
                  <c:v>2550</c:v>
                </c:pt>
                <c:pt idx="77">
                  <c:v>3150</c:v>
                </c:pt>
                <c:pt idx="78">
                  <c:v>3600</c:v>
                </c:pt>
                <c:pt idx="79">
                  <c:v>3780</c:v>
                </c:pt>
                <c:pt idx="80">
                  <c:v>3960</c:v>
                </c:pt>
                <c:pt idx="81">
                  <c:v>4500</c:v>
                </c:pt>
                <c:pt idx="82">
                  <c:v>5220</c:v>
                </c:pt>
                <c:pt idx="83">
                  <c:v>5940</c:v>
                </c:pt>
                <c:pt idx="84">
                  <c:v>6660</c:v>
                </c:pt>
                <c:pt idx="85">
                  <c:v>7200</c:v>
                </c:pt>
                <c:pt idx="86">
                  <c:v>7380</c:v>
                </c:pt>
                <c:pt idx="87">
                  <c:v>7560</c:v>
                </c:pt>
                <c:pt idx="88">
                  <c:v>8100</c:v>
                </c:pt>
                <c:pt idx="89">
                  <c:v>8820</c:v>
                </c:pt>
                <c:pt idx="90">
                  <c:v>9540</c:v>
                </c:pt>
                <c:pt idx="91">
                  <c:v>10260</c:v>
                </c:pt>
                <c:pt idx="92">
                  <c:v>10800</c:v>
                </c:pt>
                <c:pt idx="93">
                  <c:v>10980</c:v>
                </c:pt>
                <c:pt idx="94">
                  <c:v>11160</c:v>
                </c:pt>
                <c:pt idx="95">
                  <c:v>11700</c:v>
                </c:pt>
                <c:pt idx="96">
                  <c:v>12420</c:v>
                </c:pt>
                <c:pt idx="97">
                  <c:v>13140</c:v>
                </c:pt>
                <c:pt idx="98">
                  <c:v>13860</c:v>
                </c:pt>
                <c:pt idx="99">
                  <c:v>14400</c:v>
                </c:pt>
                <c:pt idx="100">
                  <c:v>14580</c:v>
                </c:pt>
                <c:pt idx="101">
                  <c:v>14760</c:v>
                </c:pt>
                <c:pt idx="102">
                  <c:v>15300</c:v>
                </c:pt>
                <c:pt idx="103">
                  <c:v>16020</c:v>
                </c:pt>
                <c:pt idx="104">
                  <c:v>16740</c:v>
                </c:pt>
                <c:pt idx="105">
                  <c:v>17460</c:v>
                </c:pt>
                <c:pt idx="106">
                  <c:v>18000</c:v>
                </c:pt>
                <c:pt idx="107">
                  <c:v>18180</c:v>
                </c:pt>
                <c:pt idx="108">
                  <c:v>18360</c:v>
                </c:pt>
                <c:pt idx="109">
                  <c:v>18900</c:v>
                </c:pt>
                <c:pt idx="110">
                  <c:v>19620</c:v>
                </c:pt>
                <c:pt idx="111">
                  <c:v>20340</c:v>
                </c:pt>
                <c:pt idx="112">
                  <c:v>21060</c:v>
                </c:pt>
                <c:pt idx="113">
                  <c:v>21600</c:v>
                </c:pt>
                <c:pt idx="114">
                  <c:v>21780</c:v>
                </c:pt>
                <c:pt idx="115">
                  <c:v>21960</c:v>
                </c:pt>
                <c:pt idx="116">
                  <c:v>22500</c:v>
                </c:pt>
                <c:pt idx="117">
                  <c:v>23220</c:v>
                </c:pt>
                <c:pt idx="118">
                  <c:v>23940</c:v>
                </c:pt>
                <c:pt idx="119">
                  <c:v>24660</c:v>
                </c:pt>
                <c:pt idx="120">
                  <c:v>25200</c:v>
                </c:pt>
                <c:pt idx="121">
                  <c:v>25380</c:v>
                </c:pt>
                <c:pt idx="122">
                  <c:v>25560</c:v>
                </c:pt>
                <c:pt idx="123">
                  <c:v>26100</c:v>
                </c:pt>
                <c:pt idx="124">
                  <c:v>26820</c:v>
                </c:pt>
                <c:pt idx="125">
                  <c:v>27540</c:v>
                </c:pt>
                <c:pt idx="126">
                  <c:v>28260</c:v>
                </c:pt>
                <c:pt idx="127">
                  <c:v>28800</c:v>
                </c:pt>
                <c:pt idx="128">
                  <c:v>28980</c:v>
                </c:pt>
                <c:pt idx="129">
                  <c:v>29160</c:v>
                </c:pt>
                <c:pt idx="130">
                  <c:v>29700</c:v>
                </c:pt>
                <c:pt idx="131">
                  <c:v>30420</c:v>
                </c:pt>
                <c:pt idx="132">
                  <c:v>31140</c:v>
                </c:pt>
                <c:pt idx="133">
                  <c:v>31860</c:v>
                </c:pt>
                <c:pt idx="134">
                  <c:v>32400</c:v>
                </c:pt>
                <c:pt idx="135">
                  <c:v>32580</c:v>
                </c:pt>
                <c:pt idx="136">
                  <c:v>32760</c:v>
                </c:pt>
                <c:pt idx="137">
                  <c:v>33300</c:v>
                </c:pt>
                <c:pt idx="138">
                  <c:v>34020</c:v>
                </c:pt>
                <c:pt idx="139">
                  <c:v>34740</c:v>
                </c:pt>
                <c:pt idx="140">
                  <c:v>35460</c:v>
                </c:pt>
                <c:pt idx="141">
                  <c:v>36000</c:v>
                </c:pt>
                <c:pt idx="142">
                  <c:v>36180</c:v>
                </c:pt>
                <c:pt idx="143">
                  <c:v>36360</c:v>
                </c:pt>
                <c:pt idx="144">
                  <c:v>36900</c:v>
                </c:pt>
                <c:pt idx="145">
                  <c:v>37620</c:v>
                </c:pt>
                <c:pt idx="146">
                  <c:v>38340</c:v>
                </c:pt>
                <c:pt idx="147">
                  <c:v>39060</c:v>
                </c:pt>
                <c:pt idx="148">
                  <c:v>39600</c:v>
                </c:pt>
                <c:pt idx="149">
                  <c:v>39780</c:v>
                </c:pt>
                <c:pt idx="150">
                  <c:v>39960</c:v>
                </c:pt>
                <c:pt idx="151">
                  <c:v>40500</c:v>
                </c:pt>
                <c:pt idx="152">
                  <c:v>41220</c:v>
                </c:pt>
                <c:pt idx="153">
                  <c:v>41940</c:v>
                </c:pt>
                <c:pt idx="154">
                  <c:v>42660</c:v>
                </c:pt>
                <c:pt idx="155">
                  <c:v>43200</c:v>
                </c:pt>
                <c:pt idx="156">
                  <c:v>43380</c:v>
                </c:pt>
                <c:pt idx="157">
                  <c:v>43560</c:v>
                </c:pt>
                <c:pt idx="158">
                  <c:v>44100</c:v>
                </c:pt>
                <c:pt idx="159">
                  <c:v>44820</c:v>
                </c:pt>
                <c:pt idx="160">
                  <c:v>45540</c:v>
                </c:pt>
                <c:pt idx="161">
                  <c:v>46260</c:v>
                </c:pt>
                <c:pt idx="162">
                  <c:v>46800</c:v>
                </c:pt>
                <c:pt idx="163">
                  <c:v>46980</c:v>
                </c:pt>
                <c:pt idx="164">
                  <c:v>47160</c:v>
                </c:pt>
                <c:pt idx="165">
                  <c:v>47700</c:v>
                </c:pt>
                <c:pt idx="166">
                  <c:v>48420</c:v>
                </c:pt>
                <c:pt idx="167">
                  <c:v>49140</c:v>
                </c:pt>
                <c:pt idx="168">
                  <c:v>49860</c:v>
                </c:pt>
                <c:pt idx="169">
                  <c:v>50400</c:v>
                </c:pt>
                <c:pt idx="170">
                  <c:v>50580</c:v>
                </c:pt>
                <c:pt idx="171">
                  <c:v>50760</c:v>
                </c:pt>
                <c:pt idx="172">
                  <c:v>51300</c:v>
                </c:pt>
                <c:pt idx="173">
                  <c:v>52020</c:v>
                </c:pt>
                <c:pt idx="174">
                  <c:v>52740</c:v>
                </c:pt>
                <c:pt idx="175">
                  <c:v>53460</c:v>
                </c:pt>
                <c:pt idx="176">
                  <c:v>54000</c:v>
                </c:pt>
                <c:pt idx="177">
                  <c:v>54180</c:v>
                </c:pt>
                <c:pt idx="178">
                  <c:v>54360</c:v>
                </c:pt>
                <c:pt idx="179">
                  <c:v>54900</c:v>
                </c:pt>
                <c:pt idx="180">
                  <c:v>55620</c:v>
                </c:pt>
                <c:pt idx="181">
                  <c:v>56340</c:v>
                </c:pt>
                <c:pt idx="182">
                  <c:v>57060</c:v>
                </c:pt>
                <c:pt idx="183">
                  <c:v>57600</c:v>
                </c:pt>
                <c:pt idx="184">
                  <c:v>57780</c:v>
                </c:pt>
                <c:pt idx="185">
                  <c:v>57960</c:v>
                </c:pt>
                <c:pt idx="186">
                  <c:v>58500</c:v>
                </c:pt>
                <c:pt idx="187">
                  <c:v>59220</c:v>
                </c:pt>
                <c:pt idx="188">
                  <c:v>59940</c:v>
                </c:pt>
                <c:pt idx="189">
                  <c:v>60660</c:v>
                </c:pt>
                <c:pt idx="190">
                  <c:v>61200</c:v>
                </c:pt>
                <c:pt idx="191">
                  <c:v>61380</c:v>
                </c:pt>
                <c:pt idx="192">
                  <c:v>61560</c:v>
                </c:pt>
                <c:pt idx="193">
                  <c:v>62100</c:v>
                </c:pt>
                <c:pt idx="194">
                  <c:v>62820</c:v>
                </c:pt>
                <c:pt idx="195">
                  <c:v>63540</c:v>
                </c:pt>
                <c:pt idx="196">
                  <c:v>64260</c:v>
                </c:pt>
                <c:pt idx="197">
                  <c:v>64800</c:v>
                </c:pt>
                <c:pt idx="198">
                  <c:v>64980</c:v>
                </c:pt>
                <c:pt idx="199">
                  <c:v>65160</c:v>
                </c:pt>
                <c:pt idx="200">
                  <c:v>65700</c:v>
                </c:pt>
                <c:pt idx="201">
                  <c:v>66420</c:v>
                </c:pt>
                <c:pt idx="202">
                  <c:v>67140</c:v>
                </c:pt>
                <c:pt idx="203">
                  <c:v>67860</c:v>
                </c:pt>
                <c:pt idx="204">
                  <c:v>68400</c:v>
                </c:pt>
                <c:pt idx="205">
                  <c:v>68580</c:v>
                </c:pt>
                <c:pt idx="206">
                  <c:v>68760</c:v>
                </c:pt>
                <c:pt idx="207">
                  <c:v>69300</c:v>
                </c:pt>
                <c:pt idx="208">
                  <c:v>70020</c:v>
                </c:pt>
                <c:pt idx="209">
                  <c:v>70740</c:v>
                </c:pt>
                <c:pt idx="210">
                  <c:v>71460</c:v>
                </c:pt>
                <c:pt idx="211">
                  <c:v>72000</c:v>
                </c:pt>
                <c:pt idx="212">
                  <c:v>72180</c:v>
                </c:pt>
                <c:pt idx="213">
                  <c:v>72360</c:v>
                </c:pt>
                <c:pt idx="214">
                  <c:v>72900</c:v>
                </c:pt>
                <c:pt idx="215">
                  <c:v>73620</c:v>
                </c:pt>
                <c:pt idx="216">
                  <c:v>74340</c:v>
                </c:pt>
                <c:pt idx="217">
                  <c:v>75060</c:v>
                </c:pt>
                <c:pt idx="218">
                  <c:v>75600</c:v>
                </c:pt>
                <c:pt idx="219">
                  <c:v>75780</c:v>
                </c:pt>
                <c:pt idx="220">
                  <c:v>75960</c:v>
                </c:pt>
                <c:pt idx="221">
                  <c:v>76500</c:v>
                </c:pt>
                <c:pt idx="222">
                  <c:v>77220</c:v>
                </c:pt>
                <c:pt idx="223">
                  <c:v>77940</c:v>
                </c:pt>
                <c:pt idx="224">
                  <c:v>78660</c:v>
                </c:pt>
                <c:pt idx="225">
                  <c:v>79200</c:v>
                </c:pt>
                <c:pt idx="226">
                  <c:v>79380</c:v>
                </c:pt>
                <c:pt idx="227">
                  <c:v>79560</c:v>
                </c:pt>
                <c:pt idx="228">
                  <c:v>80100</c:v>
                </c:pt>
                <c:pt idx="229">
                  <c:v>80820</c:v>
                </c:pt>
                <c:pt idx="230">
                  <c:v>81540</c:v>
                </c:pt>
                <c:pt idx="231">
                  <c:v>82260</c:v>
                </c:pt>
                <c:pt idx="232">
                  <c:v>82800</c:v>
                </c:pt>
                <c:pt idx="233">
                  <c:v>82980</c:v>
                </c:pt>
                <c:pt idx="234">
                  <c:v>83160</c:v>
                </c:pt>
                <c:pt idx="235">
                  <c:v>83700</c:v>
                </c:pt>
                <c:pt idx="236">
                  <c:v>84420</c:v>
                </c:pt>
                <c:pt idx="237">
                  <c:v>85140</c:v>
                </c:pt>
                <c:pt idx="238">
                  <c:v>85860</c:v>
                </c:pt>
                <c:pt idx="239">
                  <c:v>86400</c:v>
                </c:pt>
                <c:pt idx="240">
                  <c:v>87080</c:v>
                </c:pt>
                <c:pt idx="241">
                  <c:v>87760</c:v>
                </c:pt>
                <c:pt idx="242">
                  <c:v>89800</c:v>
                </c:pt>
                <c:pt idx="243">
                  <c:v>92520</c:v>
                </c:pt>
                <c:pt idx="244">
                  <c:v>95240</c:v>
                </c:pt>
                <c:pt idx="245">
                  <c:v>97960</c:v>
                </c:pt>
                <c:pt idx="246">
                  <c:v>100000</c:v>
                </c:pt>
                <c:pt idx="247">
                  <c:v>105000</c:v>
                </c:pt>
                <c:pt idx="248">
                  <c:v>110000</c:v>
                </c:pt>
                <c:pt idx="249">
                  <c:v>121120</c:v>
                </c:pt>
                <c:pt idx="250">
                  <c:v>141120</c:v>
                </c:pt>
                <c:pt idx="251">
                  <c:v>161120</c:v>
                </c:pt>
                <c:pt idx="252">
                  <c:v>181120</c:v>
                </c:pt>
                <c:pt idx="253">
                  <c:v>200000</c:v>
                </c:pt>
                <c:pt idx="254">
                  <c:v>205000</c:v>
                </c:pt>
                <c:pt idx="255">
                  <c:v>210000</c:v>
                </c:pt>
                <c:pt idx="256">
                  <c:v>225000</c:v>
                </c:pt>
                <c:pt idx="257">
                  <c:v>245000</c:v>
                </c:pt>
                <c:pt idx="258">
                  <c:v>265000</c:v>
                </c:pt>
                <c:pt idx="259">
                  <c:v>285000</c:v>
                </c:pt>
                <c:pt idx="260">
                  <c:v>300000</c:v>
                </c:pt>
                <c:pt idx="261">
                  <c:v>305000</c:v>
                </c:pt>
                <c:pt idx="262">
                  <c:v>310000</c:v>
                </c:pt>
                <c:pt idx="263">
                  <c:v>325000</c:v>
                </c:pt>
                <c:pt idx="264">
                  <c:v>345000</c:v>
                </c:pt>
                <c:pt idx="265">
                  <c:v>365000</c:v>
                </c:pt>
                <c:pt idx="266">
                  <c:v>385000</c:v>
                </c:pt>
                <c:pt idx="267">
                  <c:v>400000</c:v>
                </c:pt>
                <c:pt idx="268">
                  <c:v>405000</c:v>
                </c:pt>
                <c:pt idx="269">
                  <c:v>410000</c:v>
                </c:pt>
                <c:pt idx="270">
                  <c:v>425000</c:v>
                </c:pt>
                <c:pt idx="271">
                  <c:v>445000</c:v>
                </c:pt>
                <c:pt idx="272">
                  <c:v>465000</c:v>
                </c:pt>
                <c:pt idx="273">
                  <c:v>485000</c:v>
                </c:pt>
                <c:pt idx="274">
                  <c:v>500000</c:v>
                </c:pt>
                <c:pt idx="275">
                  <c:v>505000</c:v>
                </c:pt>
                <c:pt idx="276">
                  <c:v>510000</c:v>
                </c:pt>
                <c:pt idx="277">
                  <c:v>525000</c:v>
                </c:pt>
                <c:pt idx="278">
                  <c:v>545000</c:v>
                </c:pt>
                <c:pt idx="279">
                  <c:v>565000</c:v>
                </c:pt>
                <c:pt idx="280">
                  <c:v>585000</c:v>
                </c:pt>
                <c:pt idx="281">
                  <c:v>600000</c:v>
                </c:pt>
              </c:numCache>
            </c:numRef>
          </c:xVal>
          <c:yVal>
            <c:numRef>
              <c:f>post26!$F$25:$F$306</c:f>
              <c:numCache>
                <c:formatCode>General</c:formatCode>
                <c:ptCount val="282"/>
                <c:pt idx="0">
                  <c:v>90</c:v>
                </c:pt>
                <c:pt idx="1">
                  <c:v>90</c:v>
                </c:pt>
                <c:pt idx="2">
                  <c:v>90</c:v>
                </c:pt>
                <c:pt idx="3">
                  <c:v>90</c:v>
                </c:pt>
                <c:pt idx="4">
                  <c:v>90</c:v>
                </c:pt>
                <c:pt idx="5">
                  <c:v>90.000100000000003</c:v>
                </c:pt>
                <c:pt idx="6">
                  <c:v>90.000100000000003</c:v>
                </c:pt>
                <c:pt idx="7">
                  <c:v>90.000100000000003</c:v>
                </c:pt>
                <c:pt idx="8">
                  <c:v>90.000100000000003</c:v>
                </c:pt>
                <c:pt idx="9">
                  <c:v>90.000100000000003</c:v>
                </c:pt>
                <c:pt idx="10">
                  <c:v>90.000100000000003</c:v>
                </c:pt>
                <c:pt idx="11">
                  <c:v>90.000200000000007</c:v>
                </c:pt>
                <c:pt idx="12">
                  <c:v>90.000200000000007</c:v>
                </c:pt>
                <c:pt idx="13">
                  <c:v>90.000200000000007</c:v>
                </c:pt>
                <c:pt idx="14">
                  <c:v>90.000200000000007</c:v>
                </c:pt>
                <c:pt idx="15">
                  <c:v>90.000299999999996</c:v>
                </c:pt>
                <c:pt idx="16">
                  <c:v>90.000299999999996</c:v>
                </c:pt>
                <c:pt idx="17">
                  <c:v>90.000299999999996</c:v>
                </c:pt>
                <c:pt idx="18">
                  <c:v>90.000299999999996</c:v>
                </c:pt>
                <c:pt idx="19">
                  <c:v>90.000299999999996</c:v>
                </c:pt>
                <c:pt idx="20">
                  <c:v>90.000399999999999</c:v>
                </c:pt>
                <c:pt idx="21">
                  <c:v>90.000399999999999</c:v>
                </c:pt>
                <c:pt idx="22">
                  <c:v>90.000399999999999</c:v>
                </c:pt>
                <c:pt idx="23">
                  <c:v>90.000399999999999</c:v>
                </c:pt>
                <c:pt idx="24">
                  <c:v>90.000399999999999</c:v>
                </c:pt>
                <c:pt idx="25">
                  <c:v>90.000500000000002</c:v>
                </c:pt>
                <c:pt idx="26">
                  <c:v>90.000500000000002</c:v>
                </c:pt>
                <c:pt idx="27">
                  <c:v>90.000500000000002</c:v>
                </c:pt>
                <c:pt idx="28">
                  <c:v>90.000600000000006</c:v>
                </c:pt>
                <c:pt idx="29">
                  <c:v>90.000600000000006</c:v>
                </c:pt>
                <c:pt idx="30">
                  <c:v>90.000600000000006</c:v>
                </c:pt>
                <c:pt idx="31">
                  <c:v>90.000600000000006</c:v>
                </c:pt>
                <c:pt idx="32">
                  <c:v>90.000699999999995</c:v>
                </c:pt>
                <c:pt idx="33">
                  <c:v>90.000699999999995</c:v>
                </c:pt>
                <c:pt idx="34">
                  <c:v>90.000799999999998</c:v>
                </c:pt>
                <c:pt idx="35">
                  <c:v>90.000799999999998</c:v>
                </c:pt>
                <c:pt idx="36">
                  <c:v>90.000799999999998</c:v>
                </c:pt>
                <c:pt idx="37">
                  <c:v>90.000900000000001</c:v>
                </c:pt>
                <c:pt idx="38">
                  <c:v>90.000900000000001</c:v>
                </c:pt>
                <c:pt idx="39">
                  <c:v>90.000900000000001</c:v>
                </c:pt>
                <c:pt idx="40">
                  <c:v>90.001000000000005</c:v>
                </c:pt>
                <c:pt idx="41">
                  <c:v>90.001000000000005</c:v>
                </c:pt>
                <c:pt idx="42">
                  <c:v>90.001099999999994</c:v>
                </c:pt>
                <c:pt idx="43">
                  <c:v>90.001099999999994</c:v>
                </c:pt>
                <c:pt idx="44">
                  <c:v>90.001099999999994</c:v>
                </c:pt>
                <c:pt idx="45">
                  <c:v>90.001099999999994</c:v>
                </c:pt>
                <c:pt idx="46">
                  <c:v>90.001199999999997</c:v>
                </c:pt>
                <c:pt idx="47">
                  <c:v>90.001300000000001</c:v>
                </c:pt>
                <c:pt idx="48">
                  <c:v>90.001300000000001</c:v>
                </c:pt>
                <c:pt idx="49">
                  <c:v>90.001400000000004</c:v>
                </c:pt>
                <c:pt idx="50">
                  <c:v>90.001400000000004</c:v>
                </c:pt>
                <c:pt idx="51">
                  <c:v>90.001499999999993</c:v>
                </c:pt>
                <c:pt idx="52">
                  <c:v>90.001499999999993</c:v>
                </c:pt>
                <c:pt idx="53">
                  <c:v>90.001499999999993</c:v>
                </c:pt>
                <c:pt idx="54">
                  <c:v>90.001599999999996</c:v>
                </c:pt>
                <c:pt idx="55">
                  <c:v>90.0017</c:v>
                </c:pt>
                <c:pt idx="56">
                  <c:v>90.001800000000003</c:v>
                </c:pt>
                <c:pt idx="57">
                  <c:v>90.001800000000003</c:v>
                </c:pt>
                <c:pt idx="58">
                  <c:v>90.001800000000003</c:v>
                </c:pt>
                <c:pt idx="59">
                  <c:v>90.001900000000006</c:v>
                </c:pt>
                <c:pt idx="60">
                  <c:v>90.001900000000006</c:v>
                </c:pt>
                <c:pt idx="61">
                  <c:v>90.001999999999995</c:v>
                </c:pt>
                <c:pt idx="62">
                  <c:v>90.002099999999999</c:v>
                </c:pt>
                <c:pt idx="63">
                  <c:v>90.002200000000002</c:v>
                </c:pt>
                <c:pt idx="64">
                  <c:v>90.002200000000002</c:v>
                </c:pt>
                <c:pt idx="65">
                  <c:v>90.002299999999991</c:v>
                </c:pt>
                <c:pt idx="66">
                  <c:v>90.002299999999991</c:v>
                </c:pt>
                <c:pt idx="67">
                  <c:v>90.00239999999998</c:v>
                </c:pt>
                <c:pt idx="68">
                  <c:v>90.00239999999998</c:v>
                </c:pt>
                <c:pt idx="69">
                  <c:v>90.002499999999998</c:v>
                </c:pt>
                <c:pt idx="70">
                  <c:v>90.002600000000001</c:v>
                </c:pt>
                <c:pt idx="71">
                  <c:v>90.00269999999999</c:v>
                </c:pt>
                <c:pt idx="72">
                  <c:v>90.004199999999997</c:v>
                </c:pt>
                <c:pt idx="73">
                  <c:v>90.005799999999979</c:v>
                </c:pt>
                <c:pt idx="74">
                  <c:v>90.011200000000017</c:v>
                </c:pt>
                <c:pt idx="75">
                  <c:v>90.018699999999995</c:v>
                </c:pt>
                <c:pt idx="76">
                  <c:v>90.026200000000003</c:v>
                </c:pt>
                <c:pt idx="77">
                  <c:v>90.033500000000004</c:v>
                </c:pt>
                <c:pt idx="78">
                  <c:v>90.038799999999981</c:v>
                </c:pt>
                <c:pt idx="79">
                  <c:v>90.040899999999993</c:v>
                </c:pt>
                <c:pt idx="80">
                  <c:v>90.043000000000006</c:v>
                </c:pt>
                <c:pt idx="81">
                  <c:v>90.049200000000013</c:v>
                </c:pt>
                <c:pt idx="82">
                  <c:v>90.057000000000002</c:v>
                </c:pt>
                <c:pt idx="83">
                  <c:v>90.064499999999995</c:v>
                </c:pt>
                <c:pt idx="84">
                  <c:v>90.071699999999993</c:v>
                </c:pt>
                <c:pt idx="85">
                  <c:v>90.076899999999981</c:v>
                </c:pt>
                <c:pt idx="86">
                  <c:v>90.07859999999998</c:v>
                </c:pt>
                <c:pt idx="87">
                  <c:v>90.080299999999994</c:v>
                </c:pt>
                <c:pt idx="88">
                  <c:v>90.085299999999989</c:v>
                </c:pt>
                <c:pt idx="89">
                  <c:v>90.091700000000003</c:v>
                </c:pt>
                <c:pt idx="90">
                  <c:v>90.097800000000007</c:v>
                </c:pt>
                <c:pt idx="91">
                  <c:v>90.103699999999989</c:v>
                </c:pt>
                <c:pt idx="92">
                  <c:v>90.10799999999999</c:v>
                </c:pt>
                <c:pt idx="93">
                  <c:v>90.10939999999998</c:v>
                </c:pt>
                <c:pt idx="94">
                  <c:v>90.110799999999998</c:v>
                </c:pt>
                <c:pt idx="95">
                  <c:v>90.114900000000006</c:v>
                </c:pt>
                <c:pt idx="96">
                  <c:v>90.120099999999979</c:v>
                </c:pt>
                <c:pt idx="97">
                  <c:v>90.125099999999989</c:v>
                </c:pt>
                <c:pt idx="98">
                  <c:v>90.13</c:v>
                </c:pt>
                <c:pt idx="99">
                  <c:v>90.133499999999998</c:v>
                </c:pt>
                <c:pt idx="100">
                  <c:v>90.134699999999995</c:v>
                </c:pt>
                <c:pt idx="101">
                  <c:v>90.135899999999992</c:v>
                </c:pt>
                <c:pt idx="102">
                  <c:v>90.139299999999992</c:v>
                </c:pt>
                <c:pt idx="103">
                  <c:v>90.143600000000006</c:v>
                </c:pt>
                <c:pt idx="104">
                  <c:v>90.147800000000004</c:v>
                </c:pt>
                <c:pt idx="105">
                  <c:v>90.151899999999998</c:v>
                </c:pt>
                <c:pt idx="106">
                  <c:v>90.15479999999998</c:v>
                </c:pt>
                <c:pt idx="107">
                  <c:v>90.155799999999985</c:v>
                </c:pt>
                <c:pt idx="108">
                  <c:v>90.15679999999999</c:v>
                </c:pt>
                <c:pt idx="109">
                  <c:v>90.159599999999998</c:v>
                </c:pt>
                <c:pt idx="110">
                  <c:v>90.163200000000003</c:v>
                </c:pt>
                <c:pt idx="111">
                  <c:v>90.166699999999992</c:v>
                </c:pt>
                <c:pt idx="112">
                  <c:v>90.170099999999991</c:v>
                </c:pt>
                <c:pt idx="113">
                  <c:v>90.172599999999989</c:v>
                </c:pt>
                <c:pt idx="114">
                  <c:v>90.173399999999987</c:v>
                </c:pt>
                <c:pt idx="115">
                  <c:v>90.174199999999999</c:v>
                </c:pt>
                <c:pt idx="116">
                  <c:v>90.176599999999979</c:v>
                </c:pt>
                <c:pt idx="117">
                  <c:v>90.179699999999983</c:v>
                </c:pt>
                <c:pt idx="118">
                  <c:v>90.182599999999979</c:v>
                </c:pt>
                <c:pt idx="119">
                  <c:v>90.18549999999999</c:v>
                </c:pt>
                <c:pt idx="120">
                  <c:v>90.1875</c:v>
                </c:pt>
                <c:pt idx="121">
                  <c:v>90.188199999999981</c:v>
                </c:pt>
                <c:pt idx="122">
                  <c:v>90.18889999999999</c:v>
                </c:pt>
                <c:pt idx="123">
                  <c:v>90.190899999999999</c:v>
                </c:pt>
                <c:pt idx="124">
                  <c:v>90.1935</c:v>
                </c:pt>
                <c:pt idx="125">
                  <c:v>90.195999999999998</c:v>
                </c:pt>
                <c:pt idx="126">
                  <c:v>90.198399999999992</c:v>
                </c:pt>
                <c:pt idx="127">
                  <c:v>90.200100000000006</c:v>
                </c:pt>
                <c:pt idx="128">
                  <c:v>90.200700000000012</c:v>
                </c:pt>
                <c:pt idx="129">
                  <c:v>90.201300000000003</c:v>
                </c:pt>
                <c:pt idx="130">
                  <c:v>90.203000000000003</c:v>
                </c:pt>
                <c:pt idx="131">
                  <c:v>90.205200000000005</c:v>
                </c:pt>
                <c:pt idx="132">
                  <c:v>90.207300000000004</c:v>
                </c:pt>
                <c:pt idx="133">
                  <c:v>90.209300000000013</c:v>
                </c:pt>
                <c:pt idx="134">
                  <c:v>90.210800000000006</c:v>
                </c:pt>
                <c:pt idx="135">
                  <c:v>90.211300000000008</c:v>
                </c:pt>
                <c:pt idx="136">
                  <c:v>90.211799999999997</c:v>
                </c:pt>
                <c:pt idx="137">
                  <c:v>90.213200000000015</c:v>
                </c:pt>
                <c:pt idx="138">
                  <c:v>90.215000000000003</c:v>
                </c:pt>
                <c:pt idx="139">
                  <c:v>90.216800000000006</c:v>
                </c:pt>
                <c:pt idx="140">
                  <c:v>90.218500000000006</c:v>
                </c:pt>
                <c:pt idx="141">
                  <c:v>90.219800000000006</c:v>
                </c:pt>
                <c:pt idx="142">
                  <c:v>90.220200000000006</c:v>
                </c:pt>
                <c:pt idx="143">
                  <c:v>90.220600000000005</c:v>
                </c:pt>
                <c:pt idx="144">
                  <c:v>90.221800000000002</c:v>
                </c:pt>
                <c:pt idx="145">
                  <c:v>90.223399999999998</c:v>
                </c:pt>
                <c:pt idx="146">
                  <c:v>90.224900000000005</c:v>
                </c:pt>
                <c:pt idx="147">
                  <c:v>90.226399999999998</c:v>
                </c:pt>
                <c:pt idx="148">
                  <c:v>90.227400000000003</c:v>
                </c:pt>
                <c:pt idx="149">
                  <c:v>90.227800000000002</c:v>
                </c:pt>
                <c:pt idx="150">
                  <c:v>90.228200000000001</c:v>
                </c:pt>
                <c:pt idx="151">
                  <c:v>90.229200000000006</c:v>
                </c:pt>
                <c:pt idx="152">
                  <c:v>90.230500000000006</c:v>
                </c:pt>
                <c:pt idx="153">
                  <c:v>90.231800000000007</c:v>
                </c:pt>
                <c:pt idx="154">
                  <c:v>90.233000000000004</c:v>
                </c:pt>
                <c:pt idx="155">
                  <c:v>90.233900000000006</c:v>
                </c:pt>
                <c:pt idx="156">
                  <c:v>90.234200000000016</c:v>
                </c:pt>
                <c:pt idx="157">
                  <c:v>90.234499999999997</c:v>
                </c:pt>
                <c:pt idx="158">
                  <c:v>90.235399999999998</c:v>
                </c:pt>
                <c:pt idx="159">
                  <c:v>90.236500000000007</c:v>
                </c:pt>
                <c:pt idx="160">
                  <c:v>90.237600000000015</c:v>
                </c:pt>
                <c:pt idx="161">
                  <c:v>90.238699999999994</c:v>
                </c:pt>
                <c:pt idx="162">
                  <c:v>90.239500000000007</c:v>
                </c:pt>
                <c:pt idx="163">
                  <c:v>90.239700000000013</c:v>
                </c:pt>
                <c:pt idx="164">
                  <c:v>90.240000000000009</c:v>
                </c:pt>
                <c:pt idx="165">
                  <c:v>90.240700000000004</c:v>
                </c:pt>
                <c:pt idx="166">
                  <c:v>90.241700000000009</c:v>
                </c:pt>
                <c:pt idx="167">
                  <c:v>90.242599999999996</c:v>
                </c:pt>
                <c:pt idx="168">
                  <c:v>90.243499999999997</c:v>
                </c:pt>
                <c:pt idx="169">
                  <c:v>90.244100000000017</c:v>
                </c:pt>
                <c:pt idx="170">
                  <c:v>90.244400000000013</c:v>
                </c:pt>
                <c:pt idx="171">
                  <c:v>90.24460000000002</c:v>
                </c:pt>
                <c:pt idx="172">
                  <c:v>90.245199999999997</c:v>
                </c:pt>
                <c:pt idx="173">
                  <c:v>90.245999999999995</c:v>
                </c:pt>
                <c:pt idx="174">
                  <c:v>90.246799999999993</c:v>
                </c:pt>
                <c:pt idx="175">
                  <c:v>90.24760000000002</c:v>
                </c:pt>
                <c:pt idx="176">
                  <c:v>90.248099999999994</c:v>
                </c:pt>
                <c:pt idx="177">
                  <c:v>90.2483</c:v>
                </c:pt>
                <c:pt idx="178">
                  <c:v>90.248500000000007</c:v>
                </c:pt>
                <c:pt idx="179">
                  <c:v>90.248999999999995</c:v>
                </c:pt>
                <c:pt idx="180">
                  <c:v>90.249700000000004</c:v>
                </c:pt>
                <c:pt idx="181">
                  <c:v>90.250399999999999</c:v>
                </c:pt>
                <c:pt idx="182">
                  <c:v>90.251099999999994</c:v>
                </c:pt>
                <c:pt idx="183">
                  <c:v>90.251499999999993</c:v>
                </c:pt>
                <c:pt idx="184">
                  <c:v>90.2517</c:v>
                </c:pt>
                <c:pt idx="185">
                  <c:v>90.251800000000003</c:v>
                </c:pt>
                <c:pt idx="186">
                  <c:v>90.252299999999991</c:v>
                </c:pt>
                <c:pt idx="187">
                  <c:v>90.252899999999983</c:v>
                </c:pt>
                <c:pt idx="188">
                  <c:v>90.253500000000003</c:v>
                </c:pt>
                <c:pt idx="189">
                  <c:v>90.254000000000005</c:v>
                </c:pt>
                <c:pt idx="190">
                  <c:v>90.254400000000004</c:v>
                </c:pt>
                <c:pt idx="191">
                  <c:v>90.254599999999996</c:v>
                </c:pt>
                <c:pt idx="192">
                  <c:v>90.2547</c:v>
                </c:pt>
                <c:pt idx="193">
                  <c:v>90.255099999999999</c:v>
                </c:pt>
                <c:pt idx="194">
                  <c:v>90.255600000000001</c:v>
                </c:pt>
                <c:pt idx="195">
                  <c:v>90.256100000000004</c:v>
                </c:pt>
                <c:pt idx="196">
                  <c:v>90.256500000000003</c:v>
                </c:pt>
                <c:pt idx="197">
                  <c:v>90.256900000000002</c:v>
                </c:pt>
                <c:pt idx="198">
                  <c:v>90.257000000000005</c:v>
                </c:pt>
                <c:pt idx="199">
                  <c:v>90.257099999999994</c:v>
                </c:pt>
                <c:pt idx="200">
                  <c:v>90.257400000000004</c:v>
                </c:pt>
                <c:pt idx="201">
                  <c:v>90.257900000000006</c:v>
                </c:pt>
                <c:pt idx="202">
                  <c:v>90.258299999999991</c:v>
                </c:pt>
                <c:pt idx="203">
                  <c:v>90.25869999999999</c:v>
                </c:pt>
                <c:pt idx="204">
                  <c:v>90.259</c:v>
                </c:pt>
                <c:pt idx="205">
                  <c:v>90.259100000000004</c:v>
                </c:pt>
                <c:pt idx="206">
                  <c:v>90.259200000000007</c:v>
                </c:pt>
                <c:pt idx="207">
                  <c:v>90.259500000000003</c:v>
                </c:pt>
                <c:pt idx="208">
                  <c:v>90.259799999999998</c:v>
                </c:pt>
                <c:pt idx="209">
                  <c:v>90.260200000000012</c:v>
                </c:pt>
                <c:pt idx="210">
                  <c:v>90.260499999999993</c:v>
                </c:pt>
                <c:pt idx="211">
                  <c:v>90.260800000000003</c:v>
                </c:pt>
                <c:pt idx="212">
                  <c:v>90.260800000000003</c:v>
                </c:pt>
                <c:pt idx="213">
                  <c:v>90.260900000000007</c:v>
                </c:pt>
                <c:pt idx="214">
                  <c:v>90.261200000000017</c:v>
                </c:pt>
                <c:pt idx="215">
                  <c:v>90.261500000000012</c:v>
                </c:pt>
                <c:pt idx="216">
                  <c:v>90.261799999999994</c:v>
                </c:pt>
                <c:pt idx="217">
                  <c:v>90.262100000000004</c:v>
                </c:pt>
                <c:pt idx="218">
                  <c:v>90.262299999999996</c:v>
                </c:pt>
                <c:pt idx="219">
                  <c:v>90.2624</c:v>
                </c:pt>
                <c:pt idx="220">
                  <c:v>90.2624</c:v>
                </c:pt>
                <c:pt idx="221">
                  <c:v>90.262600000000006</c:v>
                </c:pt>
                <c:pt idx="222">
                  <c:v>90.262900000000002</c:v>
                </c:pt>
                <c:pt idx="223">
                  <c:v>90.263200000000012</c:v>
                </c:pt>
                <c:pt idx="224">
                  <c:v>90.263400000000004</c:v>
                </c:pt>
                <c:pt idx="225">
                  <c:v>90.263599999999997</c:v>
                </c:pt>
                <c:pt idx="226">
                  <c:v>90.263599999999997</c:v>
                </c:pt>
                <c:pt idx="227">
                  <c:v>90.2637</c:v>
                </c:pt>
                <c:pt idx="228">
                  <c:v>90.263900000000007</c:v>
                </c:pt>
                <c:pt idx="229">
                  <c:v>90.264100000000013</c:v>
                </c:pt>
                <c:pt idx="230">
                  <c:v>90.264300000000006</c:v>
                </c:pt>
                <c:pt idx="231">
                  <c:v>90.264500000000012</c:v>
                </c:pt>
                <c:pt idx="232">
                  <c:v>90.264700000000005</c:v>
                </c:pt>
                <c:pt idx="233">
                  <c:v>90.264700000000005</c:v>
                </c:pt>
                <c:pt idx="234">
                  <c:v>90.264799999999994</c:v>
                </c:pt>
                <c:pt idx="235">
                  <c:v>90.264899999999997</c:v>
                </c:pt>
                <c:pt idx="236">
                  <c:v>90.265100000000004</c:v>
                </c:pt>
                <c:pt idx="237">
                  <c:v>90.265299999999996</c:v>
                </c:pt>
                <c:pt idx="238">
                  <c:v>90.265500000000003</c:v>
                </c:pt>
                <c:pt idx="239">
                  <c:v>90.265600000000006</c:v>
                </c:pt>
                <c:pt idx="240">
                  <c:v>90.265799999999999</c:v>
                </c:pt>
                <c:pt idx="241">
                  <c:v>90.265900000000002</c:v>
                </c:pt>
                <c:pt idx="242">
                  <c:v>90.266400000000004</c:v>
                </c:pt>
                <c:pt idx="243">
                  <c:v>90.266900000000007</c:v>
                </c:pt>
                <c:pt idx="244">
                  <c:v>90.267300000000006</c:v>
                </c:pt>
                <c:pt idx="245">
                  <c:v>90.267799999999994</c:v>
                </c:pt>
                <c:pt idx="246">
                  <c:v>90.268000000000001</c:v>
                </c:pt>
                <c:pt idx="247">
                  <c:v>90.268600000000006</c:v>
                </c:pt>
                <c:pt idx="248">
                  <c:v>90.269000000000005</c:v>
                </c:pt>
                <c:pt idx="249">
                  <c:v>90.2697</c:v>
                </c:pt>
                <c:pt idx="250">
                  <c:v>90.270399999999981</c:v>
                </c:pt>
                <c:pt idx="251">
                  <c:v>90.270699999999991</c:v>
                </c:pt>
                <c:pt idx="252">
                  <c:v>90.270899999999983</c:v>
                </c:pt>
                <c:pt idx="253">
                  <c:v>90.271000000000001</c:v>
                </c:pt>
                <c:pt idx="254">
                  <c:v>90.271000000000001</c:v>
                </c:pt>
                <c:pt idx="255">
                  <c:v>90.271000000000001</c:v>
                </c:pt>
                <c:pt idx="256">
                  <c:v>90.271000000000001</c:v>
                </c:pt>
                <c:pt idx="257">
                  <c:v>90.271000000000001</c:v>
                </c:pt>
                <c:pt idx="258">
                  <c:v>90.271100000000004</c:v>
                </c:pt>
                <c:pt idx="259">
                  <c:v>90.271100000000004</c:v>
                </c:pt>
                <c:pt idx="260">
                  <c:v>90.271100000000004</c:v>
                </c:pt>
                <c:pt idx="261">
                  <c:v>90.271100000000004</c:v>
                </c:pt>
                <c:pt idx="262">
                  <c:v>90.271100000000004</c:v>
                </c:pt>
                <c:pt idx="263">
                  <c:v>90.271100000000004</c:v>
                </c:pt>
                <c:pt idx="264">
                  <c:v>90.271100000000004</c:v>
                </c:pt>
                <c:pt idx="265">
                  <c:v>90.271100000000004</c:v>
                </c:pt>
                <c:pt idx="266">
                  <c:v>90.271100000000004</c:v>
                </c:pt>
                <c:pt idx="267">
                  <c:v>90.271100000000004</c:v>
                </c:pt>
                <c:pt idx="268">
                  <c:v>90.271100000000004</c:v>
                </c:pt>
                <c:pt idx="269">
                  <c:v>90.271100000000004</c:v>
                </c:pt>
                <c:pt idx="270">
                  <c:v>90.271100000000004</c:v>
                </c:pt>
                <c:pt idx="271">
                  <c:v>90.271100000000004</c:v>
                </c:pt>
                <c:pt idx="272">
                  <c:v>90.271100000000004</c:v>
                </c:pt>
                <c:pt idx="273">
                  <c:v>90.271100000000004</c:v>
                </c:pt>
                <c:pt idx="274">
                  <c:v>90.271100000000004</c:v>
                </c:pt>
                <c:pt idx="275">
                  <c:v>90.271100000000004</c:v>
                </c:pt>
                <c:pt idx="276">
                  <c:v>90.271100000000004</c:v>
                </c:pt>
                <c:pt idx="277">
                  <c:v>90.271100000000004</c:v>
                </c:pt>
                <c:pt idx="278">
                  <c:v>90.271100000000004</c:v>
                </c:pt>
                <c:pt idx="279">
                  <c:v>90.271100000000004</c:v>
                </c:pt>
                <c:pt idx="280">
                  <c:v>90.271100000000004</c:v>
                </c:pt>
                <c:pt idx="281">
                  <c:v>90.271100000000004</c:v>
                </c:pt>
              </c:numCache>
            </c:numRef>
          </c:yVal>
          <c:smooth val="1"/>
        </c:ser>
        <c:ser>
          <c:idx val="5"/>
          <c:order val="5"/>
          <c:tx>
            <c:v>Simple model</c:v>
          </c:tx>
          <c:marker>
            <c:symbol val="none"/>
          </c:marker>
          <c:xVal>
            <c:numRef>
              <c:f>post26!$R$22:$R$122</c:f>
              <c:numCache>
                <c:formatCode>General</c:formatCode>
                <c:ptCount val="101"/>
                <c:pt idx="0">
                  <c:v>0</c:v>
                </c:pt>
                <c:pt idx="1">
                  <c:v>1000</c:v>
                </c:pt>
                <c:pt idx="2">
                  <c:v>2000</c:v>
                </c:pt>
                <c:pt idx="3">
                  <c:v>3000</c:v>
                </c:pt>
                <c:pt idx="4">
                  <c:v>4000</c:v>
                </c:pt>
                <c:pt idx="5">
                  <c:v>5000</c:v>
                </c:pt>
                <c:pt idx="6">
                  <c:v>6000</c:v>
                </c:pt>
                <c:pt idx="7">
                  <c:v>7000</c:v>
                </c:pt>
                <c:pt idx="8">
                  <c:v>8000</c:v>
                </c:pt>
                <c:pt idx="9">
                  <c:v>9000</c:v>
                </c:pt>
                <c:pt idx="10">
                  <c:v>10000</c:v>
                </c:pt>
                <c:pt idx="11">
                  <c:v>11000</c:v>
                </c:pt>
                <c:pt idx="12">
                  <c:v>12000</c:v>
                </c:pt>
                <c:pt idx="13">
                  <c:v>13000</c:v>
                </c:pt>
                <c:pt idx="14">
                  <c:v>14000</c:v>
                </c:pt>
                <c:pt idx="15">
                  <c:v>15000</c:v>
                </c:pt>
                <c:pt idx="16">
                  <c:v>16000</c:v>
                </c:pt>
                <c:pt idx="17">
                  <c:v>17000</c:v>
                </c:pt>
                <c:pt idx="18">
                  <c:v>18000</c:v>
                </c:pt>
                <c:pt idx="19">
                  <c:v>19000</c:v>
                </c:pt>
                <c:pt idx="20">
                  <c:v>20000</c:v>
                </c:pt>
                <c:pt idx="21">
                  <c:v>21000</c:v>
                </c:pt>
                <c:pt idx="22">
                  <c:v>22000</c:v>
                </c:pt>
                <c:pt idx="23">
                  <c:v>23000</c:v>
                </c:pt>
                <c:pt idx="24">
                  <c:v>24000</c:v>
                </c:pt>
                <c:pt idx="25">
                  <c:v>25000</c:v>
                </c:pt>
                <c:pt idx="26">
                  <c:v>26000</c:v>
                </c:pt>
                <c:pt idx="27">
                  <c:v>27000</c:v>
                </c:pt>
                <c:pt idx="28">
                  <c:v>28000</c:v>
                </c:pt>
                <c:pt idx="29">
                  <c:v>29000</c:v>
                </c:pt>
                <c:pt idx="30">
                  <c:v>30000</c:v>
                </c:pt>
                <c:pt idx="31">
                  <c:v>31000</c:v>
                </c:pt>
                <c:pt idx="32">
                  <c:v>32000</c:v>
                </c:pt>
                <c:pt idx="33">
                  <c:v>33000</c:v>
                </c:pt>
                <c:pt idx="34">
                  <c:v>34000</c:v>
                </c:pt>
                <c:pt idx="35">
                  <c:v>35000</c:v>
                </c:pt>
                <c:pt idx="36">
                  <c:v>36000</c:v>
                </c:pt>
                <c:pt idx="37">
                  <c:v>37000</c:v>
                </c:pt>
                <c:pt idx="38">
                  <c:v>38000</c:v>
                </c:pt>
                <c:pt idx="39">
                  <c:v>39000</c:v>
                </c:pt>
                <c:pt idx="40">
                  <c:v>40000</c:v>
                </c:pt>
                <c:pt idx="41">
                  <c:v>41000</c:v>
                </c:pt>
                <c:pt idx="42">
                  <c:v>42000</c:v>
                </c:pt>
                <c:pt idx="43">
                  <c:v>43000</c:v>
                </c:pt>
                <c:pt idx="44">
                  <c:v>44000</c:v>
                </c:pt>
                <c:pt idx="45">
                  <c:v>45000</c:v>
                </c:pt>
                <c:pt idx="46">
                  <c:v>46000</c:v>
                </c:pt>
                <c:pt idx="47">
                  <c:v>47000</c:v>
                </c:pt>
                <c:pt idx="48">
                  <c:v>48000</c:v>
                </c:pt>
                <c:pt idx="49">
                  <c:v>49000</c:v>
                </c:pt>
                <c:pt idx="50">
                  <c:v>50000</c:v>
                </c:pt>
                <c:pt idx="51">
                  <c:v>51000</c:v>
                </c:pt>
                <c:pt idx="52">
                  <c:v>52000</c:v>
                </c:pt>
                <c:pt idx="53">
                  <c:v>53000</c:v>
                </c:pt>
                <c:pt idx="54">
                  <c:v>54000</c:v>
                </c:pt>
                <c:pt idx="55">
                  <c:v>55000</c:v>
                </c:pt>
                <c:pt idx="56">
                  <c:v>56000</c:v>
                </c:pt>
                <c:pt idx="57">
                  <c:v>57000</c:v>
                </c:pt>
                <c:pt idx="58">
                  <c:v>58000</c:v>
                </c:pt>
                <c:pt idx="59">
                  <c:v>59000</c:v>
                </c:pt>
                <c:pt idx="60">
                  <c:v>60000</c:v>
                </c:pt>
                <c:pt idx="61">
                  <c:v>61000</c:v>
                </c:pt>
                <c:pt idx="62">
                  <c:v>62000</c:v>
                </c:pt>
                <c:pt idx="63">
                  <c:v>63000</c:v>
                </c:pt>
                <c:pt idx="64">
                  <c:v>64000</c:v>
                </c:pt>
                <c:pt idx="65">
                  <c:v>65000</c:v>
                </c:pt>
                <c:pt idx="66">
                  <c:v>66000</c:v>
                </c:pt>
                <c:pt idx="67">
                  <c:v>67000</c:v>
                </c:pt>
                <c:pt idx="68">
                  <c:v>68000</c:v>
                </c:pt>
                <c:pt idx="69">
                  <c:v>69000</c:v>
                </c:pt>
                <c:pt idx="70">
                  <c:v>70000</c:v>
                </c:pt>
                <c:pt idx="71">
                  <c:v>71000</c:v>
                </c:pt>
                <c:pt idx="72">
                  <c:v>72000</c:v>
                </c:pt>
                <c:pt idx="73">
                  <c:v>73000</c:v>
                </c:pt>
                <c:pt idx="74">
                  <c:v>74000</c:v>
                </c:pt>
                <c:pt idx="75">
                  <c:v>75000</c:v>
                </c:pt>
                <c:pt idx="76">
                  <c:v>76000</c:v>
                </c:pt>
                <c:pt idx="77">
                  <c:v>77000</c:v>
                </c:pt>
                <c:pt idx="78">
                  <c:v>78000</c:v>
                </c:pt>
                <c:pt idx="79">
                  <c:v>79000</c:v>
                </c:pt>
                <c:pt idx="80">
                  <c:v>80000</c:v>
                </c:pt>
                <c:pt idx="81">
                  <c:v>81000</c:v>
                </c:pt>
                <c:pt idx="82">
                  <c:v>82000</c:v>
                </c:pt>
                <c:pt idx="83">
                  <c:v>83000</c:v>
                </c:pt>
                <c:pt idx="84">
                  <c:v>84000</c:v>
                </c:pt>
                <c:pt idx="85">
                  <c:v>85000</c:v>
                </c:pt>
                <c:pt idx="86">
                  <c:v>86000</c:v>
                </c:pt>
                <c:pt idx="87">
                  <c:v>87000</c:v>
                </c:pt>
                <c:pt idx="88">
                  <c:v>88000</c:v>
                </c:pt>
                <c:pt idx="89">
                  <c:v>89000</c:v>
                </c:pt>
                <c:pt idx="90">
                  <c:v>90000</c:v>
                </c:pt>
                <c:pt idx="91">
                  <c:v>91000</c:v>
                </c:pt>
                <c:pt idx="92">
                  <c:v>92000</c:v>
                </c:pt>
                <c:pt idx="93">
                  <c:v>93000</c:v>
                </c:pt>
                <c:pt idx="94">
                  <c:v>94000</c:v>
                </c:pt>
                <c:pt idx="95">
                  <c:v>95000</c:v>
                </c:pt>
                <c:pt idx="96">
                  <c:v>96000</c:v>
                </c:pt>
                <c:pt idx="97">
                  <c:v>97000</c:v>
                </c:pt>
                <c:pt idx="98">
                  <c:v>98000</c:v>
                </c:pt>
                <c:pt idx="99">
                  <c:v>99000</c:v>
                </c:pt>
                <c:pt idx="100">
                  <c:v>100000</c:v>
                </c:pt>
              </c:numCache>
            </c:numRef>
          </c:xVal>
          <c:yVal>
            <c:numRef>
              <c:f>post26!$S$22:$S$122</c:f>
              <c:numCache>
                <c:formatCode>0.0000</c:formatCode>
                <c:ptCount val="101"/>
                <c:pt idx="0" formatCode="General">
                  <c:v>90</c:v>
                </c:pt>
                <c:pt idx="1">
                  <c:v>90.015318047337274</c:v>
                </c:pt>
                <c:pt idx="2">
                  <c:v>90.029786882297415</c:v>
                </c:pt>
                <c:pt idx="3">
                  <c:v>90.043453584096596</c:v>
                </c:pt>
                <c:pt idx="4">
                  <c:v>90.056362621941162</c:v>
                </c:pt>
                <c:pt idx="5">
                  <c:v>90.068555999723245</c:v>
                </c:pt>
                <c:pt idx="6">
                  <c:v>90.080073392694473</c:v>
                </c:pt>
                <c:pt idx="7">
                  <c:v>90.090952276562859</c:v>
                </c:pt>
                <c:pt idx="8">
                  <c:v>90.101228049432365</c:v>
                </c:pt>
                <c:pt idx="9">
                  <c:v>90.110934146982714</c:v>
                </c:pt>
                <c:pt idx="10">
                  <c:v>90.120102151263609</c:v>
                </c:pt>
                <c:pt idx="11">
                  <c:v>90.128761893457479</c:v>
                </c:pt>
                <c:pt idx="12">
                  <c:v>90.136941550945281</c:v>
                </c:pt>
                <c:pt idx="13">
                  <c:v>90.144667738991032</c:v>
                </c:pt>
                <c:pt idx="14">
                  <c:v>90.151965597343576</c:v>
                </c:pt>
                <c:pt idx="15">
                  <c:v>90.158858872037143</c:v>
                </c:pt>
                <c:pt idx="16">
                  <c:v>90.165369992657219</c:v>
                </c:pt>
                <c:pt idx="17">
                  <c:v>90.171520145322432</c:v>
                </c:pt>
                <c:pt idx="18">
                  <c:v>90.177329341620961</c:v>
                </c:pt>
                <c:pt idx="19">
                  <c:v>90.182816483724906</c:v>
                </c:pt>
                <c:pt idx="20">
                  <c:v>90.187999425894844</c:v>
                </c:pt>
                <c:pt idx="21">
                  <c:v>90.192895032574526</c:v>
                </c:pt>
                <c:pt idx="22">
                  <c:v>90.197519233265353</c:v>
                </c:pt>
                <c:pt idx="23">
                  <c:v>90.201887074357899</c:v>
                </c:pt>
                <c:pt idx="24">
                  <c:v>90.206012768090844</c:v>
                </c:pt>
                <c:pt idx="25">
                  <c:v>90.209909738794977</c:v>
                </c:pt>
                <c:pt idx="26">
                  <c:v>90.213590666573936</c:v>
                </c:pt>
                <c:pt idx="27">
                  <c:v>90.217067528563007</c:v>
                </c:pt>
                <c:pt idx="28">
                  <c:v>90.220351637900919</c:v>
                </c:pt>
                <c:pt idx="29">
                  <c:v>90.223453680540914</c:v>
                </c:pt>
                <c:pt idx="30">
                  <c:v>90.226383750020958</c:v>
                </c:pt>
                <c:pt idx="31">
                  <c:v>90.229151380306703</c:v>
                </c:pt>
                <c:pt idx="32">
                  <c:v>90.23176557681316</c:v>
                </c:pt>
                <c:pt idx="33">
                  <c:v>90.234234845707078</c:v>
                </c:pt>
                <c:pt idx="34">
                  <c:v>90.236567221584451</c:v>
                </c:pt>
                <c:pt idx="35">
                  <c:v>90.238770293613925</c:v>
                </c:pt>
                <c:pt idx="36">
                  <c:v>90.240851230230604</c:v>
                </c:pt>
                <c:pt idx="37">
                  <c:v>90.242816802460908</c:v>
                </c:pt>
                <c:pt idx="38">
                  <c:v>90.244673405954643</c:v>
                </c:pt>
                <c:pt idx="39">
                  <c:v>90.246427081794977</c:v>
                </c:pt>
                <c:pt idx="40">
                  <c:v>90.248083536155548</c:v>
                </c:pt>
                <c:pt idx="41">
                  <c:v>90.249648158867231</c:v>
                </c:pt>
                <c:pt idx="42">
                  <c:v>90.251126040955697</c:v>
                </c:pt>
                <c:pt idx="43">
                  <c:v>90.252521991206933</c:v>
                </c:pt>
                <c:pt idx="44">
                  <c:v>90.253840551814051</c:v>
                </c:pt>
                <c:pt idx="45">
                  <c:v>90.255086013157097</c:v>
                </c:pt>
                <c:pt idx="46">
                  <c:v>90.256262427763062</c:v>
                </c:pt>
                <c:pt idx="47">
                  <c:v>90.257373623492086</c:v>
                </c:pt>
                <c:pt idx="48">
                  <c:v>90.258423215992863</c:v>
                </c:pt>
                <c:pt idx="49">
                  <c:v>90.259414620467226</c:v>
                </c:pt>
                <c:pt idx="50">
                  <c:v>90.260351062782789</c:v>
                </c:pt>
                <c:pt idx="51">
                  <c:v>90.261235589969317</c:v>
                </c:pt>
                <c:pt idx="52">
                  <c:v>90.262071080133083</c:v>
                </c:pt>
                <c:pt idx="53">
                  <c:v>90.262860251822204</c:v>
                </c:pt>
                <c:pt idx="54">
                  <c:v>90.263605672871861</c:v>
                </c:pt>
                <c:pt idx="55">
                  <c:v>90.264309768759929</c:v>
                </c:pt>
                <c:pt idx="56">
                  <c:v>90.264974830498943</c:v>
                </c:pt>
                <c:pt idx="57">
                  <c:v>90.265603022090772</c:v>
                </c:pt>
                <c:pt idx="58">
                  <c:v>90.266196387567803</c:v>
                </c:pt>
                <c:pt idx="59">
                  <c:v>90.266756857643955</c:v>
                </c:pt>
                <c:pt idx="60">
                  <c:v>90.267286255997035</c:v>
                </c:pt>
                <c:pt idx="61">
                  <c:v>90.267786305202364</c:v>
                </c:pt>
                <c:pt idx="62">
                  <c:v>90.268258632338117</c:v>
                </c:pt>
                <c:pt idx="63">
                  <c:v>90.268704774279314</c:v>
                </c:pt>
                <c:pt idx="64">
                  <c:v>90.26912618269867</c:v>
                </c:pt>
                <c:pt idx="65">
                  <c:v>90.269524228790075</c:v>
                </c:pt>
                <c:pt idx="66">
                  <c:v>90.269900207730203</c:v>
                </c:pt>
                <c:pt idx="67">
                  <c:v>90.270255342892909</c:v>
                </c:pt>
                <c:pt idx="68">
                  <c:v>90.270590789829754</c:v>
                </c:pt>
                <c:pt idx="69">
                  <c:v>90.27090764003006</c:v>
                </c:pt>
                <c:pt idx="70">
                  <c:v>90.271206924472423</c:v>
                </c:pt>
                <c:pt idx="71">
                  <c:v>90.271489616979309</c:v>
                </c:pt>
                <c:pt idx="72">
                  <c:v>90.271756637385792</c:v>
                </c:pt>
                <c:pt idx="73">
                  <c:v>90.272008854532487</c:v>
                </c:pt>
                <c:pt idx="74">
                  <c:v>90.272247089092673</c:v>
                </c:pt>
                <c:pt idx="75">
                  <c:v>90.27247211624244</c:v>
                </c:pt>
                <c:pt idx="76">
                  <c:v>90.272684668183345</c:v>
                </c:pt>
                <c:pt idx="77">
                  <c:v>90.272885436524419</c:v>
                </c:pt>
                <c:pt idx="78">
                  <c:v>90.273075074533054</c:v>
                </c:pt>
                <c:pt idx="79">
                  <c:v>90.273254199260165</c:v>
                </c:pt>
                <c:pt idx="80">
                  <c:v>90.2734233935482</c:v>
                </c:pt>
                <c:pt idx="81">
                  <c:v>90.273583207927672</c:v>
                </c:pt>
                <c:pt idx="82">
                  <c:v>90.273734162408317</c:v>
                </c:pt>
                <c:pt idx="83">
                  <c:v>90.273876748171347</c:v>
                </c:pt>
                <c:pt idx="84">
                  <c:v>90.274011429167416</c:v>
                </c:pt>
                <c:pt idx="85">
                  <c:v>90.274138643626301</c:v>
                </c:pt>
                <c:pt idx="86">
                  <c:v>90.274258805483115</c:v>
                </c:pt>
                <c:pt idx="87">
                  <c:v>90.274372305724754</c:v>
                </c:pt>
                <c:pt idx="88">
                  <c:v>90.274479513662484</c:v>
                </c:pt>
                <c:pt idx="89">
                  <c:v>90.274580778133284</c:v>
                </c:pt>
                <c:pt idx="90">
                  <c:v>90.274676428635132</c:v>
                </c:pt>
                <c:pt idx="91">
                  <c:v>90.274766776399076</c:v>
                </c:pt>
                <c:pt idx="92">
                  <c:v>90.274852115401927</c:v>
                </c:pt>
                <c:pt idx="93">
                  <c:v>90.274932723322848</c:v>
                </c:pt>
                <c:pt idx="94">
                  <c:v>90.275008862446725</c:v>
                </c:pt>
                <c:pt idx="95">
                  <c:v>90.275080780517868</c:v>
                </c:pt>
                <c:pt idx="96">
                  <c:v>90.275148711545768</c:v>
                </c:pt>
                <c:pt idx="97">
                  <c:v>90.275212876566954</c:v>
                </c:pt>
                <c:pt idx="98">
                  <c:v>90.275273484363865</c:v>
                </c:pt>
                <c:pt idx="99">
                  <c:v>90.275330732144255</c:v>
                </c:pt>
                <c:pt idx="100">
                  <c:v>90.275384806183084</c:v>
                </c:pt>
              </c:numCache>
            </c:numRef>
          </c:yVal>
          <c:smooth val="1"/>
        </c:ser>
        <c:dLbls>
          <c:showLegendKey val="0"/>
          <c:showVal val="0"/>
          <c:showCatName val="0"/>
          <c:showSerName val="0"/>
          <c:showPercent val="0"/>
          <c:showBubbleSize val="0"/>
        </c:dLbls>
        <c:axId val="86904832"/>
        <c:axId val="86906752"/>
      </c:scatterChart>
      <c:valAx>
        <c:axId val="86904832"/>
        <c:scaling>
          <c:orientation val="minMax"/>
          <c:max val="100000"/>
          <c:min val="0"/>
        </c:scaling>
        <c:delete val="0"/>
        <c:axPos val="b"/>
        <c:majorGridlines/>
        <c:minorGridlines/>
        <c:title>
          <c:tx>
            <c:rich>
              <a:bodyPr/>
              <a:lstStyle/>
              <a:p>
                <a:pPr>
                  <a:defRPr/>
                </a:pPr>
                <a:r>
                  <a:rPr lang="en-US"/>
                  <a:t>Time, seconds</a:t>
                </a:r>
              </a:p>
            </c:rich>
          </c:tx>
          <c:layout/>
          <c:overlay val="0"/>
        </c:title>
        <c:numFmt formatCode="#,##0" sourceLinked="0"/>
        <c:majorTickMark val="none"/>
        <c:minorTickMark val="none"/>
        <c:tickLblPos val="nextTo"/>
        <c:crossAx val="86906752"/>
        <c:crosses val="autoZero"/>
        <c:crossBetween val="midCat"/>
      </c:valAx>
      <c:valAx>
        <c:axId val="86906752"/>
        <c:scaling>
          <c:orientation val="minMax"/>
        </c:scaling>
        <c:delete val="0"/>
        <c:axPos val="l"/>
        <c:majorGridlines/>
        <c:minorGridlines/>
        <c:title>
          <c:tx>
            <c:rich>
              <a:bodyPr/>
              <a:lstStyle/>
              <a:p>
                <a:pPr>
                  <a:defRPr/>
                </a:pPr>
                <a:r>
                  <a:rPr lang="en-US"/>
                  <a:t>Temp, Deg K</a:t>
                </a:r>
              </a:p>
            </c:rich>
          </c:tx>
          <c:layout/>
          <c:overlay val="0"/>
        </c:title>
        <c:numFmt formatCode="General" sourceLinked="1"/>
        <c:majorTickMark val="none"/>
        <c:minorTickMark val="none"/>
        <c:tickLblPos val="nextTo"/>
        <c:crossAx val="86904832"/>
        <c:crossesAt val="1"/>
        <c:crossBetween val="midCat"/>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100"/>
              <a:t>Simple Model Temperature After Step Application of Power</a:t>
            </a:r>
          </a:p>
        </c:rich>
      </c:tx>
      <c:layout/>
      <c:overlay val="0"/>
    </c:title>
    <c:autoTitleDeleted val="0"/>
    <c:plotArea>
      <c:layout>
        <c:manualLayout>
          <c:layoutTarget val="inner"/>
          <c:xMode val="edge"/>
          <c:yMode val="edge"/>
          <c:x val="0.15198862642169741"/>
          <c:y val="0.17218759113444151"/>
          <c:w val="0.62478915135608226"/>
          <c:h val="0.61366105278506999"/>
        </c:manualLayout>
      </c:layout>
      <c:scatterChart>
        <c:scatterStyle val="smoothMarker"/>
        <c:varyColors val="0"/>
        <c:ser>
          <c:idx val="5"/>
          <c:order val="0"/>
          <c:tx>
            <c:v>H=38.3 W/m^2-K</c:v>
          </c:tx>
          <c:marker>
            <c:symbol val="none"/>
          </c:marker>
          <c:xVal>
            <c:numRef>
              <c:f>post26!$R$22:$R$122</c:f>
              <c:numCache>
                <c:formatCode>General</c:formatCode>
                <c:ptCount val="101"/>
                <c:pt idx="0">
                  <c:v>0</c:v>
                </c:pt>
                <c:pt idx="1">
                  <c:v>1000</c:v>
                </c:pt>
                <c:pt idx="2">
                  <c:v>2000</c:v>
                </c:pt>
                <c:pt idx="3">
                  <c:v>3000</c:v>
                </c:pt>
                <c:pt idx="4">
                  <c:v>4000</c:v>
                </c:pt>
                <c:pt idx="5">
                  <c:v>5000</c:v>
                </c:pt>
                <c:pt idx="6">
                  <c:v>6000</c:v>
                </c:pt>
                <c:pt idx="7">
                  <c:v>7000</c:v>
                </c:pt>
                <c:pt idx="8">
                  <c:v>8000</c:v>
                </c:pt>
                <c:pt idx="9">
                  <c:v>9000</c:v>
                </c:pt>
                <c:pt idx="10">
                  <c:v>10000</c:v>
                </c:pt>
                <c:pt idx="11">
                  <c:v>11000</c:v>
                </c:pt>
                <c:pt idx="12">
                  <c:v>12000</c:v>
                </c:pt>
                <c:pt idx="13">
                  <c:v>13000</c:v>
                </c:pt>
                <c:pt idx="14">
                  <c:v>14000</c:v>
                </c:pt>
                <c:pt idx="15">
                  <c:v>15000</c:v>
                </c:pt>
                <c:pt idx="16">
                  <c:v>16000</c:v>
                </c:pt>
                <c:pt idx="17">
                  <c:v>17000</c:v>
                </c:pt>
                <c:pt idx="18">
                  <c:v>18000</c:v>
                </c:pt>
                <c:pt idx="19">
                  <c:v>19000</c:v>
                </c:pt>
                <c:pt idx="20">
                  <c:v>20000</c:v>
                </c:pt>
                <c:pt idx="21">
                  <c:v>21000</c:v>
                </c:pt>
                <c:pt idx="22">
                  <c:v>22000</c:v>
                </c:pt>
                <c:pt idx="23">
                  <c:v>23000</c:v>
                </c:pt>
                <c:pt idx="24">
                  <c:v>24000</c:v>
                </c:pt>
                <c:pt idx="25">
                  <c:v>25000</c:v>
                </c:pt>
                <c:pt idx="26">
                  <c:v>26000</c:v>
                </c:pt>
                <c:pt idx="27">
                  <c:v>27000</c:v>
                </c:pt>
                <c:pt idx="28">
                  <c:v>28000</c:v>
                </c:pt>
                <c:pt idx="29">
                  <c:v>29000</c:v>
                </c:pt>
                <c:pt idx="30">
                  <c:v>30000</c:v>
                </c:pt>
                <c:pt idx="31">
                  <c:v>31000</c:v>
                </c:pt>
                <c:pt idx="32">
                  <c:v>32000</c:v>
                </c:pt>
                <c:pt idx="33">
                  <c:v>33000</c:v>
                </c:pt>
                <c:pt idx="34">
                  <c:v>34000</c:v>
                </c:pt>
                <c:pt idx="35">
                  <c:v>35000</c:v>
                </c:pt>
                <c:pt idx="36">
                  <c:v>36000</c:v>
                </c:pt>
                <c:pt idx="37">
                  <c:v>37000</c:v>
                </c:pt>
                <c:pt idx="38">
                  <c:v>38000</c:v>
                </c:pt>
                <c:pt idx="39">
                  <c:v>39000</c:v>
                </c:pt>
                <c:pt idx="40">
                  <c:v>40000</c:v>
                </c:pt>
                <c:pt idx="41">
                  <c:v>41000</c:v>
                </c:pt>
                <c:pt idx="42">
                  <c:v>42000</c:v>
                </c:pt>
                <c:pt idx="43">
                  <c:v>43000</c:v>
                </c:pt>
                <c:pt idx="44">
                  <c:v>44000</c:v>
                </c:pt>
                <c:pt idx="45">
                  <c:v>45000</c:v>
                </c:pt>
                <c:pt idx="46">
                  <c:v>46000</c:v>
                </c:pt>
                <c:pt idx="47">
                  <c:v>47000</c:v>
                </c:pt>
                <c:pt idx="48">
                  <c:v>48000</c:v>
                </c:pt>
                <c:pt idx="49">
                  <c:v>49000</c:v>
                </c:pt>
                <c:pt idx="50">
                  <c:v>50000</c:v>
                </c:pt>
                <c:pt idx="51">
                  <c:v>51000</c:v>
                </c:pt>
                <c:pt idx="52">
                  <c:v>52000</c:v>
                </c:pt>
                <c:pt idx="53">
                  <c:v>53000</c:v>
                </c:pt>
                <c:pt idx="54">
                  <c:v>54000</c:v>
                </c:pt>
                <c:pt idx="55">
                  <c:v>55000</c:v>
                </c:pt>
                <c:pt idx="56">
                  <c:v>56000</c:v>
                </c:pt>
                <c:pt idx="57">
                  <c:v>57000</c:v>
                </c:pt>
                <c:pt idx="58">
                  <c:v>58000</c:v>
                </c:pt>
                <c:pt idx="59">
                  <c:v>59000</c:v>
                </c:pt>
                <c:pt idx="60">
                  <c:v>60000</c:v>
                </c:pt>
                <c:pt idx="61">
                  <c:v>61000</c:v>
                </c:pt>
                <c:pt idx="62">
                  <c:v>62000</c:v>
                </c:pt>
                <c:pt idx="63">
                  <c:v>63000</c:v>
                </c:pt>
                <c:pt idx="64">
                  <c:v>64000</c:v>
                </c:pt>
                <c:pt idx="65">
                  <c:v>65000</c:v>
                </c:pt>
                <c:pt idx="66">
                  <c:v>66000</c:v>
                </c:pt>
                <c:pt idx="67">
                  <c:v>67000</c:v>
                </c:pt>
                <c:pt idx="68">
                  <c:v>68000</c:v>
                </c:pt>
                <c:pt idx="69">
                  <c:v>69000</c:v>
                </c:pt>
                <c:pt idx="70">
                  <c:v>70000</c:v>
                </c:pt>
                <c:pt idx="71">
                  <c:v>71000</c:v>
                </c:pt>
                <c:pt idx="72">
                  <c:v>72000</c:v>
                </c:pt>
                <c:pt idx="73">
                  <c:v>73000</c:v>
                </c:pt>
                <c:pt idx="74">
                  <c:v>74000</c:v>
                </c:pt>
                <c:pt idx="75">
                  <c:v>75000</c:v>
                </c:pt>
                <c:pt idx="76">
                  <c:v>76000</c:v>
                </c:pt>
                <c:pt idx="77">
                  <c:v>77000</c:v>
                </c:pt>
                <c:pt idx="78">
                  <c:v>78000</c:v>
                </c:pt>
                <c:pt idx="79">
                  <c:v>79000</c:v>
                </c:pt>
                <c:pt idx="80">
                  <c:v>80000</c:v>
                </c:pt>
                <c:pt idx="81">
                  <c:v>81000</c:v>
                </c:pt>
                <c:pt idx="82">
                  <c:v>82000</c:v>
                </c:pt>
                <c:pt idx="83">
                  <c:v>83000</c:v>
                </c:pt>
                <c:pt idx="84">
                  <c:v>84000</c:v>
                </c:pt>
                <c:pt idx="85">
                  <c:v>85000</c:v>
                </c:pt>
                <c:pt idx="86">
                  <c:v>86000</c:v>
                </c:pt>
                <c:pt idx="87">
                  <c:v>87000</c:v>
                </c:pt>
                <c:pt idx="88">
                  <c:v>88000</c:v>
                </c:pt>
                <c:pt idx="89">
                  <c:v>89000</c:v>
                </c:pt>
                <c:pt idx="90">
                  <c:v>90000</c:v>
                </c:pt>
                <c:pt idx="91">
                  <c:v>91000</c:v>
                </c:pt>
                <c:pt idx="92">
                  <c:v>92000</c:v>
                </c:pt>
                <c:pt idx="93">
                  <c:v>93000</c:v>
                </c:pt>
                <c:pt idx="94">
                  <c:v>94000</c:v>
                </c:pt>
                <c:pt idx="95">
                  <c:v>95000</c:v>
                </c:pt>
                <c:pt idx="96">
                  <c:v>96000</c:v>
                </c:pt>
                <c:pt idx="97">
                  <c:v>97000</c:v>
                </c:pt>
                <c:pt idx="98">
                  <c:v>98000</c:v>
                </c:pt>
                <c:pt idx="99">
                  <c:v>99000</c:v>
                </c:pt>
                <c:pt idx="100">
                  <c:v>100000</c:v>
                </c:pt>
              </c:numCache>
            </c:numRef>
          </c:xVal>
          <c:yVal>
            <c:numRef>
              <c:f>post26!$AE$22:$AE$122</c:f>
              <c:numCache>
                <c:formatCode>0.00</c:formatCode>
                <c:ptCount val="101"/>
                <c:pt idx="0">
                  <c:v>90</c:v>
                </c:pt>
                <c:pt idx="1">
                  <c:v>90.015318047337274</c:v>
                </c:pt>
                <c:pt idx="2">
                  <c:v>90.029786882297415</c:v>
                </c:pt>
                <c:pt idx="3">
                  <c:v>90.043453584096596</c:v>
                </c:pt>
                <c:pt idx="4">
                  <c:v>90.056362621941162</c:v>
                </c:pt>
                <c:pt idx="5">
                  <c:v>90.068555999723245</c:v>
                </c:pt>
                <c:pt idx="6">
                  <c:v>90.080073392694473</c:v>
                </c:pt>
                <c:pt idx="7">
                  <c:v>90.090952276562859</c:v>
                </c:pt>
                <c:pt idx="8">
                  <c:v>90.101228049432365</c:v>
                </c:pt>
                <c:pt idx="9">
                  <c:v>90.110934146982714</c:v>
                </c:pt>
                <c:pt idx="10">
                  <c:v>90.120102151263609</c:v>
                </c:pt>
                <c:pt idx="11">
                  <c:v>90.128761893457479</c:v>
                </c:pt>
                <c:pt idx="12">
                  <c:v>90.136941550945281</c:v>
                </c:pt>
                <c:pt idx="13">
                  <c:v>90.144667738991032</c:v>
                </c:pt>
                <c:pt idx="14">
                  <c:v>90.151965597343576</c:v>
                </c:pt>
                <c:pt idx="15">
                  <c:v>90.158858872037143</c:v>
                </c:pt>
                <c:pt idx="16">
                  <c:v>90.165369992657219</c:v>
                </c:pt>
                <c:pt idx="17">
                  <c:v>90.171520145322432</c:v>
                </c:pt>
                <c:pt idx="18">
                  <c:v>90.177329341620961</c:v>
                </c:pt>
                <c:pt idx="19">
                  <c:v>90.182816483724906</c:v>
                </c:pt>
                <c:pt idx="20">
                  <c:v>90.187999425894844</c:v>
                </c:pt>
                <c:pt idx="21">
                  <c:v>90.192895032574526</c:v>
                </c:pt>
                <c:pt idx="22">
                  <c:v>90.197519233265353</c:v>
                </c:pt>
                <c:pt idx="23">
                  <c:v>90.201887074357899</c:v>
                </c:pt>
                <c:pt idx="24">
                  <c:v>90.206012768090844</c:v>
                </c:pt>
                <c:pt idx="25">
                  <c:v>90.209909738794977</c:v>
                </c:pt>
                <c:pt idx="26">
                  <c:v>90.213590666573936</c:v>
                </c:pt>
                <c:pt idx="27">
                  <c:v>90.217067528563007</c:v>
                </c:pt>
                <c:pt idx="28">
                  <c:v>90.220351637900919</c:v>
                </c:pt>
                <c:pt idx="29">
                  <c:v>90.223453680540914</c:v>
                </c:pt>
                <c:pt idx="30">
                  <c:v>90.226383750020958</c:v>
                </c:pt>
                <c:pt idx="31">
                  <c:v>90.229151380306703</c:v>
                </c:pt>
                <c:pt idx="32">
                  <c:v>90.23176557681316</c:v>
                </c:pt>
                <c:pt idx="33">
                  <c:v>90.234234845707078</c:v>
                </c:pt>
                <c:pt idx="34">
                  <c:v>90.236567221584451</c:v>
                </c:pt>
                <c:pt idx="35">
                  <c:v>90.238770293613925</c:v>
                </c:pt>
                <c:pt idx="36">
                  <c:v>90.240851230230604</c:v>
                </c:pt>
                <c:pt idx="37">
                  <c:v>90.242816802460908</c:v>
                </c:pt>
                <c:pt idx="38">
                  <c:v>90.244673405954643</c:v>
                </c:pt>
                <c:pt idx="39">
                  <c:v>90.246427081794977</c:v>
                </c:pt>
                <c:pt idx="40">
                  <c:v>90.248083536155548</c:v>
                </c:pt>
                <c:pt idx="41">
                  <c:v>90.249648158867231</c:v>
                </c:pt>
                <c:pt idx="42">
                  <c:v>90.251126040955697</c:v>
                </c:pt>
                <c:pt idx="43">
                  <c:v>90.252521991206933</c:v>
                </c:pt>
                <c:pt idx="44">
                  <c:v>90.253840551814051</c:v>
                </c:pt>
                <c:pt idx="45">
                  <c:v>90.255086013157097</c:v>
                </c:pt>
                <c:pt idx="46">
                  <c:v>90.256262427763062</c:v>
                </c:pt>
                <c:pt idx="47">
                  <c:v>90.257373623492086</c:v>
                </c:pt>
                <c:pt idx="48">
                  <c:v>90.258423215992863</c:v>
                </c:pt>
                <c:pt idx="49">
                  <c:v>90.259414620467226</c:v>
                </c:pt>
                <c:pt idx="50">
                  <c:v>90.260351062782789</c:v>
                </c:pt>
                <c:pt idx="51">
                  <c:v>90.261235589969317</c:v>
                </c:pt>
                <c:pt idx="52">
                  <c:v>90.262071080133083</c:v>
                </c:pt>
                <c:pt idx="53">
                  <c:v>90.262860251822204</c:v>
                </c:pt>
                <c:pt idx="54">
                  <c:v>90.263605672871861</c:v>
                </c:pt>
                <c:pt idx="55">
                  <c:v>90.264309768759929</c:v>
                </c:pt>
                <c:pt idx="56">
                  <c:v>90.264974830498943</c:v>
                </c:pt>
                <c:pt idx="57">
                  <c:v>90.265603022090772</c:v>
                </c:pt>
                <c:pt idx="58">
                  <c:v>90.266196387567803</c:v>
                </c:pt>
                <c:pt idx="59">
                  <c:v>90.266756857643955</c:v>
                </c:pt>
                <c:pt idx="60">
                  <c:v>90.267286255997035</c:v>
                </c:pt>
                <c:pt idx="61">
                  <c:v>90.267786305202364</c:v>
                </c:pt>
                <c:pt idx="62">
                  <c:v>90.268258632338117</c:v>
                </c:pt>
                <c:pt idx="63">
                  <c:v>90.268704774279314</c:v>
                </c:pt>
                <c:pt idx="64">
                  <c:v>90.26912618269867</c:v>
                </c:pt>
                <c:pt idx="65">
                  <c:v>90.269524228790075</c:v>
                </c:pt>
                <c:pt idx="66">
                  <c:v>90.269900207730203</c:v>
                </c:pt>
                <c:pt idx="67">
                  <c:v>90.270255342892909</c:v>
                </c:pt>
                <c:pt idx="68">
                  <c:v>90.270590789829754</c:v>
                </c:pt>
                <c:pt idx="69">
                  <c:v>90.27090764003006</c:v>
                </c:pt>
                <c:pt idx="70">
                  <c:v>90.271206924472423</c:v>
                </c:pt>
                <c:pt idx="71">
                  <c:v>90.271489616979309</c:v>
                </c:pt>
                <c:pt idx="72">
                  <c:v>90.271756637385792</c:v>
                </c:pt>
                <c:pt idx="73">
                  <c:v>90.272008854532487</c:v>
                </c:pt>
                <c:pt idx="74">
                  <c:v>90.272247089092673</c:v>
                </c:pt>
                <c:pt idx="75">
                  <c:v>90.27247211624244</c:v>
                </c:pt>
                <c:pt idx="76">
                  <c:v>90.272684668183345</c:v>
                </c:pt>
                <c:pt idx="77">
                  <c:v>90.272885436524419</c:v>
                </c:pt>
                <c:pt idx="78">
                  <c:v>90.273075074533054</c:v>
                </c:pt>
                <c:pt idx="79">
                  <c:v>90.273254199260165</c:v>
                </c:pt>
                <c:pt idx="80">
                  <c:v>90.2734233935482</c:v>
                </c:pt>
                <c:pt idx="81">
                  <c:v>90.273583207927672</c:v>
                </c:pt>
                <c:pt idx="82">
                  <c:v>90.273734162408317</c:v>
                </c:pt>
                <c:pt idx="83">
                  <c:v>90.273876748171347</c:v>
                </c:pt>
                <c:pt idx="84">
                  <c:v>90.274011429167416</c:v>
                </c:pt>
                <c:pt idx="85">
                  <c:v>90.274138643626301</c:v>
                </c:pt>
                <c:pt idx="86">
                  <c:v>90.274258805483115</c:v>
                </c:pt>
                <c:pt idx="87">
                  <c:v>90.274372305724754</c:v>
                </c:pt>
                <c:pt idx="88">
                  <c:v>90.274479513662484</c:v>
                </c:pt>
                <c:pt idx="89">
                  <c:v>90.274580778133284</c:v>
                </c:pt>
                <c:pt idx="90">
                  <c:v>90.274676428635132</c:v>
                </c:pt>
                <c:pt idx="91">
                  <c:v>90.274766776399076</c:v>
                </c:pt>
                <c:pt idx="92">
                  <c:v>90.274852115401927</c:v>
                </c:pt>
                <c:pt idx="93">
                  <c:v>90.274932723322848</c:v>
                </c:pt>
                <c:pt idx="94">
                  <c:v>90.275008862446725</c:v>
                </c:pt>
                <c:pt idx="95">
                  <c:v>90.275080780517868</c:v>
                </c:pt>
                <c:pt idx="96">
                  <c:v>90.275148711545768</c:v>
                </c:pt>
                <c:pt idx="97">
                  <c:v>90.275212876566954</c:v>
                </c:pt>
                <c:pt idx="98">
                  <c:v>90.275273484363865</c:v>
                </c:pt>
                <c:pt idx="99">
                  <c:v>90.275330732144255</c:v>
                </c:pt>
                <c:pt idx="100">
                  <c:v>90.275384806183084</c:v>
                </c:pt>
              </c:numCache>
            </c:numRef>
          </c:yVal>
          <c:smooth val="1"/>
        </c:ser>
        <c:ser>
          <c:idx val="0"/>
          <c:order val="1"/>
          <c:tx>
            <c:v>0.5*H nom</c:v>
          </c:tx>
          <c:marker>
            <c:symbol val="none"/>
          </c:marker>
          <c:xVal>
            <c:numRef>
              <c:f>post26!$R$22:$R$122</c:f>
              <c:numCache>
                <c:formatCode>General</c:formatCode>
                <c:ptCount val="101"/>
                <c:pt idx="0">
                  <c:v>0</c:v>
                </c:pt>
                <c:pt idx="1">
                  <c:v>1000</c:v>
                </c:pt>
                <c:pt idx="2">
                  <c:v>2000</c:v>
                </c:pt>
                <c:pt idx="3">
                  <c:v>3000</c:v>
                </c:pt>
                <c:pt idx="4">
                  <c:v>4000</c:v>
                </c:pt>
                <c:pt idx="5">
                  <c:v>5000</c:v>
                </c:pt>
                <c:pt idx="6">
                  <c:v>6000</c:v>
                </c:pt>
                <c:pt idx="7">
                  <c:v>7000</c:v>
                </c:pt>
                <c:pt idx="8">
                  <c:v>8000</c:v>
                </c:pt>
                <c:pt idx="9">
                  <c:v>9000</c:v>
                </c:pt>
                <c:pt idx="10">
                  <c:v>10000</c:v>
                </c:pt>
                <c:pt idx="11">
                  <c:v>11000</c:v>
                </c:pt>
                <c:pt idx="12">
                  <c:v>12000</c:v>
                </c:pt>
                <c:pt idx="13">
                  <c:v>13000</c:v>
                </c:pt>
                <c:pt idx="14">
                  <c:v>14000</c:v>
                </c:pt>
                <c:pt idx="15">
                  <c:v>15000</c:v>
                </c:pt>
                <c:pt idx="16">
                  <c:v>16000</c:v>
                </c:pt>
                <c:pt idx="17">
                  <c:v>17000</c:v>
                </c:pt>
                <c:pt idx="18">
                  <c:v>18000</c:v>
                </c:pt>
                <c:pt idx="19">
                  <c:v>19000</c:v>
                </c:pt>
                <c:pt idx="20">
                  <c:v>20000</c:v>
                </c:pt>
                <c:pt idx="21">
                  <c:v>21000</c:v>
                </c:pt>
                <c:pt idx="22">
                  <c:v>22000</c:v>
                </c:pt>
                <c:pt idx="23">
                  <c:v>23000</c:v>
                </c:pt>
                <c:pt idx="24">
                  <c:v>24000</c:v>
                </c:pt>
                <c:pt idx="25">
                  <c:v>25000</c:v>
                </c:pt>
                <c:pt idx="26">
                  <c:v>26000</c:v>
                </c:pt>
                <c:pt idx="27">
                  <c:v>27000</c:v>
                </c:pt>
                <c:pt idx="28">
                  <c:v>28000</c:v>
                </c:pt>
                <c:pt idx="29">
                  <c:v>29000</c:v>
                </c:pt>
                <c:pt idx="30">
                  <c:v>30000</c:v>
                </c:pt>
                <c:pt idx="31">
                  <c:v>31000</c:v>
                </c:pt>
                <c:pt idx="32">
                  <c:v>32000</c:v>
                </c:pt>
                <c:pt idx="33">
                  <c:v>33000</c:v>
                </c:pt>
                <c:pt idx="34">
                  <c:v>34000</c:v>
                </c:pt>
                <c:pt idx="35">
                  <c:v>35000</c:v>
                </c:pt>
                <c:pt idx="36">
                  <c:v>36000</c:v>
                </c:pt>
                <c:pt idx="37">
                  <c:v>37000</c:v>
                </c:pt>
                <c:pt idx="38">
                  <c:v>38000</c:v>
                </c:pt>
                <c:pt idx="39">
                  <c:v>39000</c:v>
                </c:pt>
                <c:pt idx="40">
                  <c:v>40000</c:v>
                </c:pt>
                <c:pt idx="41">
                  <c:v>41000</c:v>
                </c:pt>
                <c:pt idx="42">
                  <c:v>42000</c:v>
                </c:pt>
                <c:pt idx="43">
                  <c:v>43000</c:v>
                </c:pt>
                <c:pt idx="44">
                  <c:v>44000</c:v>
                </c:pt>
                <c:pt idx="45">
                  <c:v>45000</c:v>
                </c:pt>
                <c:pt idx="46">
                  <c:v>46000</c:v>
                </c:pt>
                <c:pt idx="47">
                  <c:v>47000</c:v>
                </c:pt>
                <c:pt idx="48">
                  <c:v>48000</c:v>
                </c:pt>
                <c:pt idx="49">
                  <c:v>49000</c:v>
                </c:pt>
                <c:pt idx="50">
                  <c:v>50000</c:v>
                </c:pt>
                <c:pt idx="51">
                  <c:v>51000</c:v>
                </c:pt>
                <c:pt idx="52">
                  <c:v>52000</c:v>
                </c:pt>
                <c:pt idx="53">
                  <c:v>53000</c:v>
                </c:pt>
                <c:pt idx="54">
                  <c:v>54000</c:v>
                </c:pt>
                <c:pt idx="55">
                  <c:v>55000</c:v>
                </c:pt>
                <c:pt idx="56">
                  <c:v>56000</c:v>
                </c:pt>
                <c:pt idx="57">
                  <c:v>57000</c:v>
                </c:pt>
                <c:pt idx="58">
                  <c:v>58000</c:v>
                </c:pt>
                <c:pt idx="59">
                  <c:v>59000</c:v>
                </c:pt>
                <c:pt idx="60">
                  <c:v>60000</c:v>
                </c:pt>
                <c:pt idx="61">
                  <c:v>61000</c:v>
                </c:pt>
                <c:pt idx="62">
                  <c:v>62000</c:v>
                </c:pt>
                <c:pt idx="63">
                  <c:v>63000</c:v>
                </c:pt>
                <c:pt idx="64">
                  <c:v>64000</c:v>
                </c:pt>
                <c:pt idx="65">
                  <c:v>65000</c:v>
                </c:pt>
                <c:pt idx="66">
                  <c:v>66000</c:v>
                </c:pt>
                <c:pt idx="67">
                  <c:v>67000</c:v>
                </c:pt>
                <c:pt idx="68">
                  <c:v>68000</c:v>
                </c:pt>
                <c:pt idx="69">
                  <c:v>69000</c:v>
                </c:pt>
                <c:pt idx="70">
                  <c:v>70000</c:v>
                </c:pt>
                <c:pt idx="71">
                  <c:v>71000</c:v>
                </c:pt>
                <c:pt idx="72">
                  <c:v>72000</c:v>
                </c:pt>
                <c:pt idx="73">
                  <c:v>73000</c:v>
                </c:pt>
                <c:pt idx="74">
                  <c:v>74000</c:v>
                </c:pt>
                <c:pt idx="75">
                  <c:v>75000</c:v>
                </c:pt>
                <c:pt idx="76">
                  <c:v>76000</c:v>
                </c:pt>
                <c:pt idx="77">
                  <c:v>77000</c:v>
                </c:pt>
                <c:pt idx="78">
                  <c:v>78000</c:v>
                </c:pt>
                <c:pt idx="79">
                  <c:v>79000</c:v>
                </c:pt>
                <c:pt idx="80">
                  <c:v>80000</c:v>
                </c:pt>
                <c:pt idx="81">
                  <c:v>81000</c:v>
                </c:pt>
                <c:pt idx="82">
                  <c:v>82000</c:v>
                </c:pt>
                <c:pt idx="83">
                  <c:v>83000</c:v>
                </c:pt>
                <c:pt idx="84">
                  <c:v>84000</c:v>
                </c:pt>
                <c:pt idx="85">
                  <c:v>85000</c:v>
                </c:pt>
                <c:pt idx="86">
                  <c:v>86000</c:v>
                </c:pt>
                <c:pt idx="87">
                  <c:v>87000</c:v>
                </c:pt>
                <c:pt idx="88">
                  <c:v>88000</c:v>
                </c:pt>
                <c:pt idx="89">
                  <c:v>89000</c:v>
                </c:pt>
                <c:pt idx="90">
                  <c:v>90000</c:v>
                </c:pt>
                <c:pt idx="91">
                  <c:v>91000</c:v>
                </c:pt>
                <c:pt idx="92">
                  <c:v>92000</c:v>
                </c:pt>
                <c:pt idx="93">
                  <c:v>93000</c:v>
                </c:pt>
                <c:pt idx="94">
                  <c:v>94000</c:v>
                </c:pt>
                <c:pt idx="95">
                  <c:v>95000</c:v>
                </c:pt>
                <c:pt idx="96">
                  <c:v>96000</c:v>
                </c:pt>
                <c:pt idx="97">
                  <c:v>97000</c:v>
                </c:pt>
                <c:pt idx="98">
                  <c:v>98000</c:v>
                </c:pt>
                <c:pt idx="99">
                  <c:v>99000</c:v>
                </c:pt>
                <c:pt idx="100">
                  <c:v>100000</c:v>
                </c:pt>
              </c:numCache>
            </c:numRef>
          </c:xVal>
          <c:yVal>
            <c:numRef>
              <c:f>post26!$AF$22:$AF$122</c:f>
              <c:numCache>
                <c:formatCode>0.00</c:formatCode>
                <c:ptCount val="101"/>
                <c:pt idx="0">
                  <c:v>90</c:v>
                </c:pt>
                <c:pt idx="1">
                  <c:v>90.015318047337274</c:v>
                </c:pt>
                <c:pt idx="2">
                  <c:v>90.030211488486003</c:v>
                </c:pt>
                <c:pt idx="3">
                  <c:v>90.044692093250177</c:v>
                </c:pt>
                <c:pt idx="4">
                  <c:v>90.058771305182617</c:v>
                </c:pt>
                <c:pt idx="5">
                  <c:v>90.072460250628438</c:v>
                </c:pt>
                <c:pt idx="6">
                  <c:v>90.085769747517745</c:v>
                </c:pt>
                <c:pt idx="7">
                  <c:v>90.098710313914665</c:v>
                </c:pt>
                <c:pt idx="8">
                  <c:v>90.111292176329655</c:v>
                </c:pt>
                <c:pt idx="9">
                  <c:v>90.123525277800951</c:v>
                </c:pt>
                <c:pt idx="10">
                  <c:v>90.135419285752306</c:v>
                </c:pt>
                <c:pt idx="11">
                  <c:v>90.146983599632875</c:v>
                </c:pt>
                <c:pt idx="12">
                  <c:v>90.158227358345286</c:v>
                </c:pt>
                <c:pt idx="13">
                  <c:v>90.169159447467777</c:v>
                </c:pt>
                <c:pt idx="14">
                  <c:v>90.179788506276182</c:v>
                </c:pt>
                <c:pt idx="15">
                  <c:v>90.190122934571406</c:v>
                </c:pt>
                <c:pt idx="16">
                  <c:v>90.200170899317285</c:v>
                </c:pt>
                <c:pt idx="17">
                  <c:v>90.209940341094779</c:v>
                </c:pt>
                <c:pt idx="18">
                  <c:v>90.219438980377291</c:v>
                </c:pt>
                <c:pt idx="19">
                  <c:v>90.228674323631637</c:v>
                </c:pt>
                <c:pt idx="20">
                  <c:v>90.237653669250562</c:v>
                </c:pt>
                <c:pt idx="21">
                  <c:v>90.246384113319792</c:v>
                </c:pt>
                <c:pt idx="22">
                  <c:v>90.254872555226569</c:v>
                </c:pt>
                <c:pt idx="23">
                  <c:v>90.263125703111527</c:v>
                </c:pt>
                <c:pt idx="24">
                  <c:v>90.271150079169985</c:v>
                </c:pt>
                <c:pt idx="25">
                  <c:v>90.278952024806415</c:v>
                </c:pt>
                <c:pt idx="26">
                  <c:v>90.286537705645728</c:v>
                </c:pt>
                <c:pt idx="27">
                  <c:v>90.29391311640569</c:v>
                </c:pt>
                <c:pt idx="28">
                  <c:v>90.301084085634528</c:v>
                </c:pt>
                <c:pt idx="29">
                  <c:v>90.308056280316862</c:v>
                </c:pt>
                <c:pt idx="30">
                  <c:v>90.314835210352285</c:v>
                </c:pt>
                <c:pt idx="31">
                  <c:v>90.321426232909573</c:v>
                </c:pt>
                <c:pt idx="32">
                  <c:v>90.327834556660335</c:v>
                </c:pt>
                <c:pt idx="33">
                  <c:v>90.334065245895275</c:v>
                </c:pt>
                <c:pt idx="34">
                  <c:v>90.340123224526153</c:v>
                </c:pt>
                <c:pt idx="35">
                  <c:v>90.346013279977271</c:v>
                </c:pt>
                <c:pt idx="36">
                  <c:v>90.351740066968546</c:v>
                </c:pt>
                <c:pt idx="37">
                  <c:v>90.357308111194314</c:v>
                </c:pt>
                <c:pt idx="38">
                  <c:v>90.362721812899494</c:v>
                </c:pt>
                <c:pt idx="39">
                  <c:v>90.367985450357224</c:v>
                </c:pt>
                <c:pt idx="40">
                  <c:v>90.373103183249512</c:v>
                </c:pt>
                <c:pt idx="41">
                  <c:v>90.37807905595497</c:v>
                </c:pt>
                <c:pt idx="42">
                  <c:v>90.382917000744598</c:v>
                </c:pt>
                <c:pt idx="43">
                  <c:v>90.387620840889383</c:v>
                </c:pt>
                <c:pt idx="44">
                  <c:v>90.392194293681797</c:v>
                </c:pt>
                <c:pt idx="45">
                  <c:v>90.396640973373493</c:v>
                </c:pt>
                <c:pt idx="46">
                  <c:v>90.400964394031263</c:v>
                </c:pt>
                <c:pt idx="47">
                  <c:v>90.405167972314445</c:v>
                </c:pt>
                <c:pt idx="48">
                  <c:v>90.409255030174776</c:v>
                </c:pt>
                <c:pt idx="49">
                  <c:v>90.413228797481651</c:v>
                </c:pt>
                <c:pt idx="50">
                  <c:v>90.417092414574654</c:v>
                </c:pt>
                <c:pt idx="51">
                  <c:v>90.42084893474518</c:v>
                </c:pt>
                <c:pt idx="52">
                  <c:v>90.424501326649448</c:v>
                </c:pt>
                <c:pt idx="53">
                  <c:v>90.428052476654429</c:v>
                </c:pt>
                <c:pt idx="54">
                  <c:v>90.431505191119001</c:v>
                </c:pt>
                <c:pt idx="55">
                  <c:v>90.434862198611413</c:v>
                </c:pt>
                <c:pt idx="56">
                  <c:v>90.438126152066019</c:v>
                </c:pt>
                <c:pt idx="57">
                  <c:v>90.441299630879513</c:v>
                </c:pt>
                <c:pt idx="58">
                  <c:v>90.444385142949287</c:v>
                </c:pt>
                <c:pt idx="59">
                  <c:v>90.447385126655632</c:v>
                </c:pt>
                <c:pt idx="60">
                  <c:v>90.450301952788479</c:v>
                </c:pt>
                <c:pt idx="61">
                  <c:v>90.453137926421036</c:v>
                </c:pt>
                <c:pt idx="62">
                  <c:v>90.455895288731412</c:v>
                </c:pt>
                <c:pt idx="63">
                  <c:v>90.458576218773629</c:v>
                </c:pt>
                <c:pt idx="64">
                  <c:v>90.461182835199907</c:v>
                </c:pt>
                <c:pt idx="65">
                  <c:v>90.463717197934741</c:v>
                </c:pt>
                <c:pt idx="66">
                  <c:v>90.466181309802906</c:v>
                </c:pt>
                <c:pt idx="67">
                  <c:v>90.468577118112151</c:v>
                </c:pt>
                <c:pt idx="68">
                  <c:v>90.470906516192173</c:v>
                </c:pt>
                <c:pt idx="69">
                  <c:v>90.473171344890858</c:v>
                </c:pt>
                <c:pt idx="70">
                  <c:v>90.475373394028864</c:v>
                </c:pt>
                <c:pt idx="71">
                  <c:v>90.477514403814396</c:v>
                </c:pt>
                <c:pt idx="72">
                  <c:v>90.479596066218036</c:v>
                </c:pt>
                <c:pt idx="73">
                  <c:v>90.48162002631021</c:v>
                </c:pt>
                <c:pt idx="74">
                  <c:v>90.483587883560901</c:v>
                </c:pt>
                <c:pt idx="75">
                  <c:v>90.485501193104042</c:v>
                </c:pt>
                <c:pt idx="76">
                  <c:v>90.487361466966163</c:v>
                </c:pt>
                <c:pt idx="77">
                  <c:v>90.489170175261393</c:v>
                </c:pt>
                <c:pt idx="78">
                  <c:v>90.490928747353365</c:v>
                </c:pt>
                <c:pt idx="79">
                  <c:v>90.492638572984518</c:v>
                </c:pt>
                <c:pt idx="80">
                  <c:v>90.494301003374801</c:v>
                </c:pt>
                <c:pt idx="81">
                  <c:v>90.49591735228897</c:v>
                </c:pt>
                <c:pt idx="82">
                  <c:v>90.497488897075286</c:v>
                </c:pt>
                <c:pt idx="83">
                  <c:v>90.499016879674613</c:v>
                </c:pt>
                <c:pt idx="84">
                  <c:v>90.50050250760215</c:v>
                </c:pt>
                <c:pt idx="85">
                  <c:v>90.501946954901513</c:v>
                </c:pt>
                <c:pt idx="86">
                  <c:v>90.503351363072582</c:v>
                </c:pt>
                <c:pt idx="87">
                  <c:v>90.504716841973647</c:v>
                </c:pt>
                <c:pt idx="88">
                  <c:v>90.506044470698455</c:v>
                </c:pt>
                <c:pt idx="89">
                  <c:v>90.507335298428941</c:v>
                </c:pt>
                <c:pt idx="90">
                  <c:v>90.508590345264508</c:v>
                </c:pt>
                <c:pt idx="91">
                  <c:v>90.509810603027972</c:v>
                </c:pt>
                <c:pt idx="92">
                  <c:v>90.51099703604946</c:v>
                </c:pt>
                <c:pt idx="93">
                  <c:v>90.512150581928665</c:v>
                </c:pt>
                <c:pt idx="94">
                  <c:v>90.513272152275405</c:v>
                </c:pt>
                <c:pt idx="95">
                  <c:v>90.51436263343048</c:v>
                </c:pt>
                <c:pt idx="96">
                  <c:v>90.515422887165769</c:v>
                </c:pt>
                <c:pt idx="97">
                  <c:v>90.516453751365475</c:v>
                </c:pt>
                <c:pt idx="98">
                  <c:v>90.517456040688145</c:v>
                </c:pt>
                <c:pt idx="99">
                  <c:v>90.518430547210599</c:v>
                </c:pt>
                <c:pt idx="100">
                  <c:v>90.519378041053727</c:v>
                </c:pt>
              </c:numCache>
            </c:numRef>
          </c:yVal>
          <c:smooth val="1"/>
        </c:ser>
        <c:ser>
          <c:idx val="1"/>
          <c:order val="2"/>
          <c:tx>
            <c:v>2*H nm</c:v>
          </c:tx>
          <c:marker>
            <c:symbol val="none"/>
          </c:marker>
          <c:xVal>
            <c:numRef>
              <c:f>post26!$R$22:$R$122</c:f>
              <c:numCache>
                <c:formatCode>General</c:formatCode>
                <c:ptCount val="101"/>
                <c:pt idx="0">
                  <c:v>0</c:v>
                </c:pt>
                <c:pt idx="1">
                  <c:v>1000</c:v>
                </c:pt>
                <c:pt idx="2">
                  <c:v>2000</c:v>
                </c:pt>
                <c:pt idx="3">
                  <c:v>3000</c:v>
                </c:pt>
                <c:pt idx="4">
                  <c:v>4000</c:v>
                </c:pt>
                <c:pt idx="5">
                  <c:v>5000</c:v>
                </c:pt>
                <c:pt idx="6">
                  <c:v>6000</c:v>
                </c:pt>
                <c:pt idx="7">
                  <c:v>7000</c:v>
                </c:pt>
                <c:pt idx="8">
                  <c:v>8000</c:v>
                </c:pt>
                <c:pt idx="9">
                  <c:v>9000</c:v>
                </c:pt>
                <c:pt idx="10">
                  <c:v>10000</c:v>
                </c:pt>
                <c:pt idx="11">
                  <c:v>11000</c:v>
                </c:pt>
                <c:pt idx="12">
                  <c:v>12000</c:v>
                </c:pt>
                <c:pt idx="13">
                  <c:v>13000</c:v>
                </c:pt>
                <c:pt idx="14">
                  <c:v>14000</c:v>
                </c:pt>
                <c:pt idx="15">
                  <c:v>15000</c:v>
                </c:pt>
                <c:pt idx="16">
                  <c:v>16000</c:v>
                </c:pt>
                <c:pt idx="17">
                  <c:v>17000</c:v>
                </c:pt>
                <c:pt idx="18">
                  <c:v>18000</c:v>
                </c:pt>
                <c:pt idx="19">
                  <c:v>19000</c:v>
                </c:pt>
                <c:pt idx="20">
                  <c:v>20000</c:v>
                </c:pt>
                <c:pt idx="21">
                  <c:v>21000</c:v>
                </c:pt>
                <c:pt idx="22">
                  <c:v>22000</c:v>
                </c:pt>
                <c:pt idx="23">
                  <c:v>23000</c:v>
                </c:pt>
                <c:pt idx="24">
                  <c:v>24000</c:v>
                </c:pt>
                <c:pt idx="25">
                  <c:v>25000</c:v>
                </c:pt>
                <c:pt idx="26">
                  <c:v>26000</c:v>
                </c:pt>
                <c:pt idx="27">
                  <c:v>27000</c:v>
                </c:pt>
                <c:pt idx="28">
                  <c:v>28000</c:v>
                </c:pt>
                <c:pt idx="29">
                  <c:v>29000</c:v>
                </c:pt>
                <c:pt idx="30">
                  <c:v>30000</c:v>
                </c:pt>
                <c:pt idx="31">
                  <c:v>31000</c:v>
                </c:pt>
                <c:pt idx="32">
                  <c:v>32000</c:v>
                </c:pt>
                <c:pt idx="33">
                  <c:v>33000</c:v>
                </c:pt>
                <c:pt idx="34">
                  <c:v>34000</c:v>
                </c:pt>
                <c:pt idx="35">
                  <c:v>35000</c:v>
                </c:pt>
                <c:pt idx="36">
                  <c:v>36000</c:v>
                </c:pt>
                <c:pt idx="37">
                  <c:v>37000</c:v>
                </c:pt>
                <c:pt idx="38">
                  <c:v>38000</c:v>
                </c:pt>
                <c:pt idx="39">
                  <c:v>39000</c:v>
                </c:pt>
                <c:pt idx="40">
                  <c:v>40000</c:v>
                </c:pt>
                <c:pt idx="41">
                  <c:v>41000</c:v>
                </c:pt>
                <c:pt idx="42">
                  <c:v>42000</c:v>
                </c:pt>
                <c:pt idx="43">
                  <c:v>43000</c:v>
                </c:pt>
                <c:pt idx="44">
                  <c:v>44000</c:v>
                </c:pt>
                <c:pt idx="45">
                  <c:v>45000</c:v>
                </c:pt>
                <c:pt idx="46">
                  <c:v>46000</c:v>
                </c:pt>
                <c:pt idx="47">
                  <c:v>47000</c:v>
                </c:pt>
                <c:pt idx="48">
                  <c:v>48000</c:v>
                </c:pt>
                <c:pt idx="49">
                  <c:v>49000</c:v>
                </c:pt>
                <c:pt idx="50">
                  <c:v>50000</c:v>
                </c:pt>
                <c:pt idx="51">
                  <c:v>51000</c:v>
                </c:pt>
                <c:pt idx="52">
                  <c:v>52000</c:v>
                </c:pt>
                <c:pt idx="53">
                  <c:v>53000</c:v>
                </c:pt>
                <c:pt idx="54">
                  <c:v>54000</c:v>
                </c:pt>
                <c:pt idx="55">
                  <c:v>55000</c:v>
                </c:pt>
                <c:pt idx="56">
                  <c:v>56000</c:v>
                </c:pt>
                <c:pt idx="57">
                  <c:v>57000</c:v>
                </c:pt>
                <c:pt idx="58">
                  <c:v>58000</c:v>
                </c:pt>
                <c:pt idx="59">
                  <c:v>59000</c:v>
                </c:pt>
                <c:pt idx="60">
                  <c:v>60000</c:v>
                </c:pt>
                <c:pt idx="61">
                  <c:v>61000</c:v>
                </c:pt>
                <c:pt idx="62">
                  <c:v>62000</c:v>
                </c:pt>
                <c:pt idx="63">
                  <c:v>63000</c:v>
                </c:pt>
                <c:pt idx="64">
                  <c:v>64000</c:v>
                </c:pt>
                <c:pt idx="65">
                  <c:v>65000</c:v>
                </c:pt>
                <c:pt idx="66">
                  <c:v>66000</c:v>
                </c:pt>
                <c:pt idx="67">
                  <c:v>67000</c:v>
                </c:pt>
                <c:pt idx="68">
                  <c:v>68000</c:v>
                </c:pt>
                <c:pt idx="69">
                  <c:v>69000</c:v>
                </c:pt>
                <c:pt idx="70">
                  <c:v>70000</c:v>
                </c:pt>
                <c:pt idx="71">
                  <c:v>71000</c:v>
                </c:pt>
                <c:pt idx="72">
                  <c:v>72000</c:v>
                </c:pt>
                <c:pt idx="73">
                  <c:v>73000</c:v>
                </c:pt>
                <c:pt idx="74">
                  <c:v>74000</c:v>
                </c:pt>
                <c:pt idx="75">
                  <c:v>75000</c:v>
                </c:pt>
                <c:pt idx="76">
                  <c:v>76000</c:v>
                </c:pt>
                <c:pt idx="77">
                  <c:v>77000</c:v>
                </c:pt>
                <c:pt idx="78">
                  <c:v>78000</c:v>
                </c:pt>
                <c:pt idx="79">
                  <c:v>79000</c:v>
                </c:pt>
                <c:pt idx="80">
                  <c:v>80000</c:v>
                </c:pt>
                <c:pt idx="81">
                  <c:v>81000</c:v>
                </c:pt>
                <c:pt idx="82">
                  <c:v>82000</c:v>
                </c:pt>
                <c:pt idx="83">
                  <c:v>83000</c:v>
                </c:pt>
                <c:pt idx="84">
                  <c:v>84000</c:v>
                </c:pt>
                <c:pt idx="85">
                  <c:v>85000</c:v>
                </c:pt>
                <c:pt idx="86">
                  <c:v>86000</c:v>
                </c:pt>
                <c:pt idx="87">
                  <c:v>87000</c:v>
                </c:pt>
                <c:pt idx="88">
                  <c:v>88000</c:v>
                </c:pt>
                <c:pt idx="89">
                  <c:v>89000</c:v>
                </c:pt>
                <c:pt idx="90">
                  <c:v>90000</c:v>
                </c:pt>
                <c:pt idx="91">
                  <c:v>91000</c:v>
                </c:pt>
                <c:pt idx="92">
                  <c:v>92000</c:v>
                </c:pt>
                <c:pt idx="93">
                  <c:v>93000</c:v>
                </c:pt>
                <c:pt idx="94">
                  <c:v>94000</c:v>
                </c:pt>
                <c:pt idx="95">
                  <c:v>95000</c:v>
                </c:pt>
                <c:pt idx="96">
                  <c:v>96000</c:v>
                </c:pt>
                <c:pt idx="97">
                  <c:v>97000</c:v>
                </c:pt>
                <c:pt idx="98">
                  <c:v>98000</c:v>
                </c:pt>
                <c:pt idx="99">
                  <c:v>99000</c:v>
                </c:pt>
                <c:pt idx="100">
                  <c:v>100000</c:v>
                </c:pt>
              </c:numCache>
            </c:numRef>
          </c:xVal>
          <c:yVal>
            <c:numRef>
              <c:f>post26!$AG$22:$AG$122</c:f>
              <c:numCache>
                <c:formatCode>0.00</c:formatCode>
                <c:ptCount val="101"/>
                <c:pt idx="0">
                  <c:v>90</c:v>
                </c:pt>
                <c:pt idx="1">
                  <c:v>90.015318047337274</c:v>
                </c:pt>
                <c:pt idx="2">
                  <c:v>90.028937669920282</c:v>
                </c:pt>
                <c:pt idx="3">
                  <c:v>90.041047184613632</c:v>
                </c:pt>
                <c:pt idx="4">
                  <c:v>90.051814028203793</c:v>
                </c:pt>
                <c:pt idx="5">
                  <c:v>90.061387072527197</c:v>
                </c:pt>
                <c:pt idx="6">
                  <c:v>90.069898682903187</c:v>
                </c:pt>
                <c:pt idx="7">
                  <c:v>90.077466548332907</c:v>
                </c:pt>
                <c:pt idx="8">
                  <c:v>90.084195308771001</c:v>
                </c:pt>
                <c:pt idx="9">
                  <c:v>90.090178001969448</c:v>
                </c:pt>
                <c:pt idx="10">
                  <c:v>90.095497349899318</c:v>
                </c:pt>
                <c:pt idx="11">
                  <c:v>90.100226902537273</c:v>
                </c:pt>
                <c:pt idx="12">
                  <c:v>90.104432054832273</c:v>
                </c:pt>
                <c:pt idx="13">
                  <c:v>90.108170950913561</c:v>
                </c:pt>
                <c:pt idx="14">
                  <c:v>90.111495288042406</c:v>
                </c:pt>
                <c:pt idx="15">
                  <c:v>90.114451031423783</c:v>
                </c:pt>
                <c:pt idx="16">
                  <c:v>90.117079049761941</c:v>
                </c:pt>
                <c:pt idx="17">
                  <c:v>90.119415680346705</c:v>
                </c:pt>
                <c:pt idx="18">
                  <c:v>90.121493231484834</c:v>
                </c:pt>
                <c:pt idx="19">
                  <c:v>90.123340429223319</c:v>
                </c:pt>
                <c:pt idx="20">
                  <c:v>90.124982814540417</c:v>
                </c:pt>
                <c:pt idx="21">
                  <c:v>90.126443096498207</c:v>
                </c:pt>
                <c:pt idx="22">
                  <c:v>90.127741466237651</c:v>
                </c:pt>
                <c:pt idx="23">
                  <c:v>90.128895876159135</c:v>
                </c:pt>
                <c:pt idx="24">
                  <c:v>90.129922288148322</c:v>
                </c:pt>
                <c:pt idx="25">
                  <c:v>90.130834894278749</c:v>
                </c:pt>
                <c:pt idx="26">
                  <c:v>90.131646313044484</c:v>
                </c:pt>
                <c:pt idx="27">
                  <c:v>90.132367763834054</c:v>
                </c:pt>
                <c:pt idx="28">
                  <c:v>90.133009222059741</c:v>
                </c:pt>
                <c:pt idx="29">
                  <c:v>90.133579557086406</c:v>
                </c:pt>
                <c:pt idx="30">
                  <c:v>90.134086654867133</c:v>
                </c:pt>
                <c:pt idx="31">
                  <c:v>90.134537526981134</c:v>
                </c:pt>
                <c:pt idx="32">
                  <c:v>90.134938407582368</c:v>
                </c:pt>
                <c:pt idx="33">
                  <c:v>90.135294839598103</c:v>
                </c:pt>
                <c:pt idx="34">
                  <c:v>90.135611751370476</c:v>
                </c:pt>
                <c:pt idx="35">
                  <c:v>90.135893524799968</c:v>
                </c:pt>
                <c:pt idx="36">
                  <c:v>90.136144055933599</c:v>
                </c:pt>
                <c:pt idx="37">
                  <c:v>90.136366808834765</c:v>
                </c:pt>
                <c:pt idx="38">
                  <c:v>90.136564863480828</c:v>
                </c:pt>
                <c:pt idx="39">
                  <c:v>90.136740958349222</c:v>
                </c:pt>
                <c:pt idx="40">
                  <c:v>90.13689752828229</c:v>
                </c:pt>
                <c:pt idx="41">
                  <c:v>90.137036738153455</c:v>
                </c:pt>
                <c:pt idx="42">
                  <c:v>90.137160512800662</c:v>
                </c:pt>
                <c:pt idx="43">
                  <c:v>90.137270563640911</c:v>
                </c:pt>
                <c:pt idx="44">
                  <c:v>90.137368412333743</c:v>
                </c:pt>
                <c:pt idx="45">
                  <c:v>90.137455411821179</c:v>
                </c:pt>
                <c:pt idx="46">
                  <c:v>90.13753276503455</c:v>
                </c:pt>
                <c:pt idx="47">
                  <c:v>90.137601541527303</c:v>
                </c:pt>
                <c:pt idx="48">
                  <c:v>90.137662692263604</c:v>
                </c:pt>
                <c:pt idx="49">
                  <c:v>90.13771706276728</c:v>
                </c:pt>
                <c:pt idx="50">
                  <c:v>90.137765404812697</c:v>
                </c:pt>
                <c:pt idx="51">
                  <c:v>90.137808386819387</c:v>
                </c:pt>
                <c:pt idx="52">
                  <c:v>90.137846603094388</c:v>
                </c:pt>
                <c:pt idx="53">
                  <c:v>90.137880582049419</c:v>
                </c:pt>
                <c:pt idx="54">
                  <c:v>90.137910793507402</c:v>
                </c:pt>
                <c:pt idx="55">
                  <c:v>90.137937655198471</c:v>
                </c:pt>
                <c:pt idx="56">
                  <c:v>90.137961538535947</c:v>
                </c:pt>
                <c:pt idx="57">
                  <c:v>90.137982773751844</c:v>
                </c:pt>
                <c:pt idx="58">
                  <c:v>90.138001654462954</c:v>
                </c:pt>
                <c:pt idx="59">
                  <c:v>90.138018441730509</c:v>
                </c:pt>
                <c:pt idx="60">
                  <c:v>90.138033367670047</c:v>
                </c:pt>
                <c:pt idx="61">
                  <c:v>90.138046638660697</c:v>
                </c:pt>
                <c:pt idx="62">
                  <c:v>90.138058438198868</c:v>
                </c:pt>
                <c:pt idx="63">
                  <c:v>90.138068929435306</c:v>
                </c:pt>
                <c:pt idx="64">
                  <c:v>90.138078257431047</c:v>
                </c:pt>
                <c:pt idx="65">
                  <c:v>90.138086551163241</c:v>
                </c:pt>
                <c:pt idx="66">
                  <c:v>90.138093925308254</c:v>
                </c:pt>
                <c:pt idx="67">
                  <c:v>90.138100481827436</c:v>
                </c:pt>
                <c:pt idx="68">
                  <c:v>90.138106311377072</c:v>
                </c:pt>
                <c:pt idx="69">
                  <c:v>90.138111494561542</c:v>
                </c:pt>
                <c:pt idx="70">
                  <c:v>90.138116103048191</c:v>
                </c:pt>
                <c:pt idx="71">
                  <c:v>90.138120200557978</c:v>
                </c:pt>
                <c:pt idx="72">
                  <c:v>90.138123843746683</c:v>
                </c:pt>
                <c:pt idx="73">
                  <c:v>90.138127082988191</c:v>
                </c:pt>
                <c:pt idx="74">
                  <c:v>90.138129963071165</c:v>
                </c:pt>
                <c:pt idx="75">
                  <c:v>90.138132523818086</c:v>
                </c:pt>
                <c:pt idx="76">
                  <c:v>90.138134800636138</c:v>
                </c:pt>
                <c:pt idx="77">
                  <c:v>90.138136825006626</c:v>
                </c:pt>
                <c:pt idx="78">
                  <c:v>90.138138624920231</c:v>
                </c:pt>
                <c:pt idx="79">
                  <c:v>90.138140225264152</c:v>
                </c:pt>
                <c:pt idx="80">
                  <c:v>90.138141648166169</c:v>
                </c:pt>
                <c:pt idx="81">
                  <c:v>90.138142913300527</c:v>
                </c:pt>
                <c:pt idx="82">
                  <c:v>90.138144038160149</c:v>
                </c:pt>
                <c:pt idx="83">
                  <c:v>90.138145038298262</c:v>
                </c:pt>
                <c:pt idx="84">
                  <c:v>90.138145927543718</c:v>
                </c:pt>
                <c:pt idx="85">
                  <c:v>90.138146718191962</c:v>
                </c:pt>
                <c:pt idx="86">
                  <c:v>90.138147421175262</c:v>
                </c:pt>
                <c:pt idx="87">
                  <c:v>90.138148046213558</c:v>
                </c:pt>
                <c:pt idx="88">
                  <c:v>90.138148601949283</c:v>
                </c:pt>
                <c:pt idx="89">
                  <c:v>90.138149096066499</c:v>
                </c:pt>
                <c:pt idx="90">
                  <c:v>90.138149535397304</c:v>
                </c:pt>
                <c:pt idx="91">
                  <c:v>90.138149926016254</c:v>
                </c:pt>
                <c:pt idx="92">
                  <c:v>90.138150273324399</c:v>
                </c:pt>
                <c:pt idx="93">
                  <c:v>90.138150582123941</c:v>
                </c:pt>
                <c:pt idx="94">
                  <c:v>90.138150856684589</c:v>
                </c:pt>
                <c:pt idx="95">
                  <c:v>90.138151100802702</c:v>
                </c:pt>
                <c:pt idx="96">
                  <c:v>90.138151317853612</c:v>
                </c:pt>
                <c:pt idx="97">
                  <c:v>90.138151510838497</c:v>
                </c:pt>
                <c:pt idx="98">
                  <c:v>90.138151682425743</c:v>
                </c:pt>
                <c:pt idx="99">
                  <c:v>90.138151834987838</c:v>
                </c:pt>
                <c:pt idx="100">
                  <c:v>90.13815197063424</c:v>
                </c:pt>
              </c:numCache>
            </c:numRef>
          </c:yVal>
          <c:smooth val="1"/>
        </c:ser>
        <c:ser>
          <c:idx val="2"/>
          <c:order val="3"/>
          <c:tx>
            <c:v>H=0</c:v>
          </c:tx>
          <c:marker>
            <c:symbol val="none"/>
          </c:marker>
          <c:xVal>
            <c:numRef>
              <c:f>post26!$R$22:$R$122</c:f>
              <c:numCache>
                <c:formatCode>General</c:formatCode>
                <c:ptCount val="101"/>
                <c:pt idx="0">
                  <c:v>0</c:v>
                </c:pt>
                <c:pt idx="1">
                  <c:v>1000</c:v>
                </c:pt>
                <c:pt idx="2">
                  <c:v>2000</c:v>
                </c:pt>
                <c:pt idx="3">
                  <c:v>3000</c:v>
                </c:pt>
                <c:pt idx="4">
                  <c:v>4000</c:v>
                </c:pt>
                <c:pt idx="5">
                  <c:v>5000</c:v>
                </c:pt>
                <c:pt idx="6">
                  <c:v>6000</c:v>
                </c:pt>
                <c:pt idx="7">
                  <c:v>7000</c:v>
                </c:pt>
                <c:pt idx="8">
                  <c:v>8000</c:v>
                </c:pt>
                <c:pt idx="9">
                  <c:v>9000</c:v>
                </c:pt>
                <c:pt idx="10">
                  <c:v>10000</c:v>
                </c:pt>
                <c:pt idx="11">
                  <c:v>11000</c:v>
                </c:pt>
                <c:pt idx="12">
                  <c:v>12000</c:v>
                </c:pt>
                <c:pt idx="13">
                  <c:v>13000</c:v>
                </c:pt>
                <c:pt idx="14">
                  <c:v>14000</c:v>
                </c:pt>
                <c:pt idx="15">
                  <c:v>15000</c:v>
                </c:pt>
                <c:pt idx="16">
                  <c:v>16000</c:v>
                </c:pt>
                <c:pt idx="17">
                  <c:v>17000</c:v>
                </c:pt>
                <c:pt idx="18">
                  <c:v>18000</c:v>
                </c:pt>
                <c:pt idx="19">
                  <c:v>19000</c:v>
                </c:pt>
                <c:pt idx="20">
                  <c:v>20000</c:v>
                </c:pt>
                <c:pt idx="21">
                  <c:v>21000</c:v>
                </c:pt>
                <c:pt idx="22">
                  <c:v>22000</c:v>
                </c:pt>
                <c:pt idx="23">
                  <c:v>23000</c:v>
                </c:pt>
                <c:pt idx="24">
                  <c:v>24000</c:v>
                </c:pt>
                <c:pt idx="25">
                  <c:v>25000</c:v>
                </c:pt>
                <c:pt idx="26">
                  <c:v>26000</c:v>
                </c:pt>
                <c:pt idx="27">
                  <c:v>27000</c:v>
                </c:pt>
                <c:pt idx="28">
                  <c:v>28000</c:v>
                </c:pt>
                <c:pt idx="29">
                  <c:v>29000</c:v>
                </c:pt>
                <c:pt idx="30">
                  <c:v>30000</c:v>
                </c:pt>
                <c:pt idx="31">
                  <c:v>31000</c:v>
                </c:pt>
                <c:pt idx="32">
                  <c:v>32000</c:v>
                </c:pt>
                <c:pt idx="33">
                  <c:v>33000</c:v>
                </c:pt>
                <c:pt idx="34">
                  <c:v>34000</c:v>
                </c:pt>
                <c:pt idx="35">
                  <c:v>35000</c:v>
                </c:pt>
                <c:pt idx="36">
                  <c:v>36000</c:v>
                </c:pt>
                <c:pt idx="37">
                  <c:v>37000</c:v>
                </c:pt>
                <c:pt idx="38">
                  <c:v>38000</c:v>
                </c:pt>
                <c:pt idx="39">
                  <c:v>39000</c:v>
                </c:pt>
                <c:pt idx="40">
                  <c:v>40000</c:v>
                </c:pt>
                <c:pt idx="41">
                  <c:v>41000</c:v>
                </c:pt>
                <c:pt idx="42">
                  <c:v>42000</c:v>
                </c:pt>
                <c:pt idx="43">
                  <c:v>43000</c:v>
                </c:pt>
                <c:pt idx="44">
                  <c:v>44000</c:v>
                </c:pt>
                <c:pt idx="45">
                  <c:v>45000</c:v>
                </c:pt>
                <c:pt idx="46">
                  <c:v>46000</c:v>
                </c:pt>
                <c:pt idx="47">
                  <c:v>47000</c:v>
                </c:pt>
                <c:pt idx="48">
                  <c:v>48000</c:v>
                </c:pt>
                <c:pt idx="49">
                  <c:v>49000</c:v>
                </c:pt>
                <c:pt idx="50">
                  <c:v>50000</c:v>
                </c:pt>
                <c:pt idx="51">
                  <c:v>51000</c:v>
                </c:pt>
                <c:pt idx="52">
                  <c:v>52000</c:v>
                </c:pt>
                <c:pt idx="53">
                  <c:v>53000</c:v>
                </c:pt>
                <c:pt idx="54">
                  <c:v>54000</c:v>
                </c:pt>
                <c:pt idx="55">
                  <c:v>55000</c:v>
                </c:pt>
                <c:pt idx="56">
                  <c:v>56000</c:v>
                </c:pt>
                <c:pt idx="57">
                  <c:v>57000</c:v>
                </c:pt>
                <c:pt idx="58">
                  <c:v>58000</c:v>
                </c:pt>
                <c:pt idx="59">
                  <c:v>59000</c:v>
                </c:pt>
                <c:pt idx="60">
                  <c:v>60000</c:v>
                </c:pt>
                <c:pt idx="61">
                  <c:v>61000</c:v>
                </c:pt>
                <c:pt idx="62">
                  <c:v>62000</c:v>
                </c:pt>
                <c:pt idx="63">
                  <c:v>63000</c:v>
                </c:pt>
                <c:pt idx="64">
                  <c:v>64000</c:v>
                </c:pt>
                <c:pt idx="65">
                  <c:v>65000</c:v>
                </c:pt>
                <c:pt idx="66">
                  <c:v>66000</c:v>
                </c:pt>
                <c:pt idx="67">
                  <c:v>67000</c:v>
                </c:pt>
                <c:pt idx="68">
                  <c:v>68000</c:v>
                </c:pt>
                <c:pt idx="69">
                  <c:v>69000</c:v>
                </c:pt>
                <c:pt idx="70">
                  <c:v>70000</c:v>
                </c:pt>
                <c:pt idx="71">
                  <c:v>71000</c:v>
                </c:pt>
                <c:pt idx="72">
                  <c:v>72000</c:v>
                </c:pt>
                <c:pt idx="73">
                  <c:v>73000</c:v>
                </c:pt>
                <c:pt idx="74">
                  <c:v>74000</c:v>
                </c:pt>
                <c:pt idx="75">
                  <c:v>75000</c:v>
                </c:pt>
                <c:pt idx="76">
                  <c:v>76000</c:v>
                </c:pt>
                <c:pt idx="77">
                  <c:v>77000</c:v>
                </c:pt>
                <c:pt idx="78">
                  <c:v>78000</c:v>
                </c:pt>
                <c:pt idx="79">
                  <c:v>79000</c:v>
                </c:pt>
                <c:pt idx="80">
                  <c:v>80000</c:v>
                </c:pt>
                <c:pt idx="81">
                  <c:v>81000</c:v>
                </c:pt>
                <c:pt idx="82">
                  <c:v>82000</c:v>
                </c:pt>
                <c:pt idx="83">
                  <c:v>83000</c:v>
                </c:pt>
                <c:pt idx="84">
                  <c:v>84000</c:v>
                </c:pt>
                <c:pt idx="85">
                  <c:v>85000</c:v>
                </c:pt>
                <c:pt idx="86">
                  <c:v>86000</c:v>
                </c:pt>
                <c:pt idx="87">
                  <c:v>87000</c:v>
                </c:pt>
                <c:pt idx="88">
                  <c:v>88000</c:v>
                </c:pt>
                <c:pt idx="89">
                  <c:v>89000</c:v>
                </c:pt>
                <c:pt idx="90">
                  <c:v>90000</c:v>
                </c:pt>
                <c:pt idx="91">
                  <c:v>91000</c:v>
                </c:pt>
                <c:pt idx="92">
                  <c:v>92000</c:v>
                </c:pt>
                <c:pt idx="93">
                  <c:v>93000</c:v>
                </c:pt>
                <c:pt idx="94">
                  <c:v>94000</c:v>
                </c:pt>
                <c:pt idx="95">
                  <c:v>95000</c:v>
                </c:pt>
                <c:pt idx="96">
                  <c:v>96000</c:v>
                </c:pt>
                <c:pt idx="97">
                  <c:v>97000</c:v>
                </c:pt>
                <c:pt idx="98">
                  <c:v>98000</c:v>
                </c:pt>
                <c:pt idx="99">
                  <c:v>99000</c:v>
                </c:pt>
                <c:pt idx="100">
                  <c:v>100000</c:v>
                </c:pt>
              </c:numCache>
            </c:numRef>
          </c:xVal>
          <c:yVal>
            <c:numRef>
              <c:f>post26!$AH$22:$AH$122</c:f>
              <c:numCache>
                <c:formatCode>0.00</c:formatCode>
                <c:ptCount val="101"/>
                <c:pt idx="0">
                  <c:v>90</c:v>
                </c:pt>
                <c:pt idx="1">
                  <c:v>90.015318047337274</c:v>
                </c:pt>
                <c:pt idx="2">
                  <c:v>90.030636094674549</c:v>
                </c:pt>
                <c:pt idx="3">
                  <c:v>90.045954142011809</c:v>
                </c:pt>
                <c:pt idx="4">
                  <c:v>90.061272189349097</c:v>
                </c:pt>
                <c:pt idx="5">
                  <c:v>90.076590236686343</c:v>
                </c:pt>
                <c:pt idx="6">
                  <c:v>90.091908284023646</c:v>
                </c:pt>
                <c:pt idx="7">
                  <c:v>90.10722633136092</c:v>
                </c:pt>
                <c:pt idx="8">
                  <c:v>90.122544378698166</c:v>
                </c:pt>
                <c:pt idx="9">
                  <c:v>90.137862426035468</c:v>
                </c:pt>
                <c:pt idx="10">
                  <c:v>90.153180473372743</c:v>
                </c:pt>
                <c:pt idx="11">
                  <c:v>90.168498520710003</c:v>
                </c:pt>
                <c:pt idx="12">
                  <c:v>90.183816568047291</c:v>
                </c:pt>
                <c:pt idx="13">
                  <c:v>90.199134615384551</c:v>
                </c:pt>
                <c:pt idx="14">
                  <c:v>90.21445266272184</c:v>
                </c:pt>
                <c:pt idx="15">
                  <c:v>90.229770710059086</c:v>
                </c:pt>
                <c:pt idx="16">
                  <c:v>90.245088757396388</c:v>
                </c:pt>
                <c:pt idx="17">
                  <c:v>90.260406804733648</c:v>
                </c:pt>
                <c:pt idx="18">
                  <c:v>90.275724852070908</c:v>
                </c:pt>
                <c:pt idx="19">
                  <c:v>90.291042899408211</c:v>
                </c:pt>
                <c:pt idx="20">
                  <c:v>90.306360946745485</c:v>
                </c:pt>
                <c:pt idx="21">
                  <c:v>90.321678994082745</c:v>
                </c:pt>
                <c:pt idx="22">
                  <c:v>90.33699704142002</c:v>
                </c:pt>
                <c:pt idx="23">
                  <c:v>90.352315088757308</c:v>
                </c:pt>
                <c:pt idx="24">
                  <c:v>90.367633136094568</c:v>
                </c:pt>
                <c:pt idx="25">
                  <c:v>90.382951183431828</c:v>
                </c:pt>
                <c:pt idx="26">
                  <c:v>90.398269230769131</c:v>
                </c:pt>
                <c:pt idx="27">
                  <c:v>90.413587278106405</c:v>
                </c:pt>
                <c:pt idx="28">
                  <c:v>90.428905325443679</c:v>
                </c:pt>
                <c:pt idx="29">
                  <c:v>90.444223372780968</c:v>
                </c:pt>
                <c:pt idx="30">
                  <c:v>90.459541420118242</c:v>
                </c:pt>
                <c:pt idx="31">
                  <c:v>90.474859467455502</c:v>
                </c:pt>
                <c:pt idx="32">
                  <c:v>90.490177514792762</c:v>
                </c:pt>
                <c:pt idx="33">
                  <c:v>90.505495562130051</c:v>
                </c:pt>
                <c:pt idx="34">
                  <c:v>90.520813609467325</c:v>
                </c:pt>
                <c:pt idx="35">
                  <c:v>90.536131656804585</c:v>
                </c:pt>
                <c:pt idx="36">
                  <c:v>90.551449704141874</c:v>
                </c:pt>
                <c:pt idx="37">
                  <c:v>90.566767751479148</c:v>
                </c:pt>
                <c:pt idx="38">
                  <c:v>90.582085798816408</c:v>
                </c:pt>
                <c:pt idx="39">
                  <c:v>90.597403846153682</c:v>
                </c:pt>
                <c:pt idx="40">
                  <c:v>90.612721893490942</c:v>
                </c:pt>
                <c:pt idx="41">
                  <c:v>90.628039940828231</c:v>
                </c:pt>
                <c:pt idx="42">
                  <c:v>90.643357988165533</c:v>
                </c:pt>
                <c:pt idx="43">
                  <c:v>90.658676035502765</c:v>
                </c:pt>
                <c:pt idx="44">
                  <c:v>90.673994082840068</c:v>
                </c:pt>
                <c:pt idx="45">
                  <c:v>90.689312130177328</c:v>
                </c:pt>
                <c:pt idx="46">
                  <c:v>90.704630177514602</c:v>
                </c:pt>
                <c:pt idx="47">
                  <c:v>90.719948224851876</c:v>
                </c:pt>
                <c:pt idx="48">
                  <c:v>90.735266272189151</c:v>
                </c:pt>
                <c:pt idx="49">
                  <c:v>90.750584319526425</c:v>
                </c:pt>
                <c:pt idx="50">
                  <c:v>90.765902366863699</c:v>
                </c:pt>
                <c:pt idx="51">
                  <c:v>90.781220414201016</c:v>
                </c:pt>
                <c:pt idx="52">
                  <c:v>90.796538461538262</c:v>
                </c:pt>
                <c:pt idx="53">
                  <c:v>90.811856508875536</c:v>
                </c:pt>
                <c:pt idx="54">
                  <c:v>90.82717455621281</c:v>
                </c:pt>
                <c:pt idx="55">
                  <c:v>90.84249260355007</c:v>
                </c:pt>
                <c:pt idx="56">
                  <c:v>90.857810650887373</c:v>
                </c:pt>
                <c:pt idx="57">
                  <c:v>90.873128698224619</c:v>
                </c:pt>
                <c:pt idx="58">
                  <c:v>90.888446745561879</c:v>
                </c:pt>
                <c:pt idx="59">
                  <c:v>90.903764792899182</c:v>
                </c:pt>
                <c:pt idx="60">
                  <c:v>90.919082840236456</c:v>
                </c:pt>
                <c:pt idx="61">
                  <c:v>90.93440088757373</c:v>
                </c:pt>
                <c:pt idx="62">
                  <c:v>90.949718934911004</c:v>
                </c:pt>
                <c:pt idx="63">
                  <c:v>90.965036982248293</c:v>
                </c:pt>
                <c:pt idx="64">
                  <c:v>90.980355029585553</c:v>
                </c:pt>
                <c:pt idx="65">
                  <c:v>90.995673076922813</c:v>
                </c:pt>
                <c:pt idx="66">
                  <c:v>91.010991124260102</c:v>
                </c:pt>
                <c:pt idx="67">
                  <c:v>91.026309171597362</c:v>
                </c:pt>
                <c:pt idx="68">
                  <c:v>91.041627218934664</c:v>
                </c:pt>
                <c:pt idx="69">
                  <c:v>91.05694526627191</c:v>
                </c:pt>
                <c:pt idx="70">
                  <c:v>91.072263313609184</c:v>
                </c:pt>
                <c:pt idx="71">
                  <c:v>91.087581360946473</c:v>
                </c:pt>
                <c:pt idx="72">
                  <c:v>91.102899408283733</c:v>
                </c:pt>
                <c:pt idx="73">
                  <c:v>91.118217455621007</c:v>
                </c:pt>
                <c:pt idx="74">
                  <c:v>91.133535502958267</c:v>
                </c:pt>
                <c:pt idx="75">
                  <c:v>91.14885355029557</c:v>
                </c:pt>
                <c:pt idx="76">
                  <c:v>91.16417159763283</c:v>
                </c:pt>
                <c:pt idx="77">
                  <c:v>91.179489644970133</c:v>
                </c:pt>
                <c:pt idx="78">
                  <c:v>91.194807692307393</c:v>
                </c:pt>
                <c:pt idx="79">
                  <c:v>91.210125739644667</c:v>
                </c:pt>
                <c:pt idx="80">
                  <c:v>91.225443786981927</c:v>
                </c:pt>
                <c:pt idx="81">
                  <c:v>91.240761834319215</c:v>
                </c:pt>
                <c:pt idx="82">
                  <c:v>91.256079881656476</c:v>
                </c:pt>
                <c:pt idx="83">
                  <c:v>91.27139792899375</c:v>
                </c:pt>
                <c:pt idx="84">
                  <c:v>91.286715976331038</c:v>
                </c:pt>
                <c:pt idx="85">
                  <c:v>91.302034023668298</c:v>
                </c:pt>
                <c:pt idx="86">
                  <c:v>91.317352071005587</c:v>
                </c:pt>
                <c:pt idx="87">
                  <c:v>91.332670118342847</c:v>
                </c:pt>
                <c:pt idx="88">
                  <c:v>91.347988165680121</c:v>
                </c:pt>
                <c:pt idx="89">
                  <c:v>91.36330621301741</c:v>
                </c:pt>
                <c:pt idx="90">
                  <c:v>91.378624260354684</c:v>
                </c:pt>
                <c:pt idx="91">
                  <c:v>91.393942307691944</c:v>
                </c:pt>
                <c:pt idx="92">
                  <c:v>91.409260355029232</c:v>
                </c:pt>
                <c:pt idx="93">
                  <c:v>91.424578402366492</c:v>
                </c:pt>
                <c:pt idx="94">
                  <c:v>91.439896449703795</c:v>
                </c:pt>
                <c:pt idx="95">
                  <c:v>91.455214497041069</c:v>
                </c:pt>
                <c:pt idx="96">
                  <c:v>91.470532544378329</c:v>
                </c:pt>
                <c:pt idx="97">
                  <c:v>91.485850591715604</c:v>
                </c:pt>
                <c:pt idx="98">
                  <c:v>91.501168639052892</c:v>
                </c:pt>
                <c:pt idx="99">
                  <c:v>91.516486686390166</c:v>
                </c:pt>
                <c:pt idx="100">
                  <c:v>91.531804733727412</c:v>
                </c:pt>
              </c:numCache>
            </c:numRef>
          </c:yVal>
          <c:smooth val="1"/>
        </c:ser>
        <c:dLbls>
          <c:showLegendKey val="0"/>
          <c:showVal val="0"/>
          <c:showCatName val="0"/>
          <c:showSerName val="0"/>
          <c:showPercent val="0"/>
          <c:showBubbleSize val="0"/>
        </c:dLbls>
        <c:axId val="86940288"/>
        <c:axId val="86958848"/>
      </c:scatterChart>
      <c:valAx>
        <c:axId val="86940288"/>
        <c:scaling>
          <c:orientation val="minMax"/>
          <c:max val="100000"/>
          <c:min val="0"/>
        </c:scaling>
        <c:delete val="0"/>
        <c:axPos val="b"/>
        <c:majorGridlines/>
        <c:minorGridlines/>
        <c:title>
          <c:tx>
            <c:rich>
              <a:bodyPr/>
              <a:lstStyle/>
              <a:p>
                <a:pPr>
                  <a:defRPr/>
                </a:pPr>
                <a:r>
                  <a:rPr lang="en-US"/>
                  <a:t>Time, seconds</a:t>
                </a:r>
              </a:p>
            </c:rich>
          </c:tx>
          <c:layout/>
          <c:overlay val="0"/>
        </c:title>
        <c:numFmt formatCode="#,##0" sourceLinked="0"/>
        <c:majorTickMark val="none"/>
        <c:minorTickMark val="none"/>
        <c:tickLblPos val="nextTo"/>
        <c:crossAx val="86958848"/>
        <c:crosses val="autoZero"/>
        <c:crossBetween val="midCat"/>
      </c:valAx>
      <c:valAx>
        <c:axId val="86958848"/>
        <c:scaling>
          <c:orientation val="minMax"/>
        </c:scaling>
        <c:delete val="0"/>
        <c:axPos val="l"/>
        <c:majorGridlines/>
        <c:minorGridlines/>
        <c:title>
          <c:tx>
            <c:rich>
              <a:bodyPr/>
              <a:lstStyle/>
              <a:p>
                <a:pPr>
                  <a:defRPr/>
                </a:pPr>
                <a:r>
                  <a:rPr lang="en-US"/>
                  <a:t>Temp, Deg K</a:t>
                </a:r>
              </a:p>
            </c:rich>
          </c:tx>
          <c:layout/>
          <c:overlay val="0"/>
        </c:title>
        <c:numFmt formatCode="0.0" sourceLinked="0"/>
        <c:majorTickMark val="none"/>
        <c:minorTickMark val="none"/>
        <c:tickLblPos val="nextTo"/>
        <c:crossAx val="86940288"/>
        <c:crossesAt val="1"/>
        <c:crossBetween val="midCat"/>
      </c:valAx>
    </c:plotArea>
    <c:legend>
      <c:legendPos val="r"/>
      <c:layout>
        <c:manualLayout>
          <c:xMode val="edge"/>
          <c:yMode val="edge"/>
          <c:x val="0.15762479773838972"/>
          <c:y val="0.19965676817649222"/>
          <c:w val="0.33163208845574427"/>
          <c:h val="0.25616506270049577"/>
        </c:manualLayout>
      </c:layout>
      <c:overlay val="0"/>
      <c:spPr>
        <a:solidFill>
          <a:schemeClr val="bg2"/>
        </a:solidFill>
      </c:sp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100"/>
              <a:t>Simple Model Temperature After Step Application of Power</a:t>
            </a:r>
          </a:p>
        </c:rich>
      </c:tx>
      <c:layout/>
      <c:overlay val="0"/>
    </c:title>
    <c:autoTitleDeleted val="0"/>
    <c:plotArea>
      <c:layout>
        <c:manualLayout>
          <c:layoutTarget val="inner"/>
          <c:xMode val="edge"/>
          <c:yMode val="edge"/>
          <c:x val="0.15198862642169741"/>
          <c:y val="0.17218759113444151"/>
          <c:w val="0.62478915135608271"/>
          <c:h val="0.61366105278507033"/>
        </c:manualLayout>
      </c:layout>
      <c:scatterChart>
        <c:scatterStyle val="smoothMarker"/>
        <c:varyColors val="0"/>
        <c:ser>
          <c:idx val="5"/>
          <c:order val="0"/>
          <c:tx>
            <c:v>H=38.3 W/m^2-K</c:v>
          </c:tx>
          <c:marker>
            <c:symbol val="none"/>
          </c:marker>
          <c:xVal>
            <c:numRef>
              <c:f>post26!$R$22:$R$122</c:f>
              <c:numCache>
                <c:formatCode>General</c:formatCode>
                <c:ptCount val="101"/>
                <c:pt idx="0">
                  <c:v>0</c:v>
                </c:pt>
                <c:pt idx="1">
                  <c:v>1000</c:v>
                </c:pt>
                <c:pt idx="2">
                  <c:v>2000</c:v>
                </c:pt>
                <c:pt idx="3">
                  <c:v>3000</c:v>
                </c:pt>
                <c:pt idx="4">
                  <c:v>4000</c:v>
                </c:pt>
                <c:pt idx="5">
                  <c:v>5000</c:v>
                </c:pt>
                <c:pt idx="6">
                  <c:v>6000</c:v>
                </c:pt>
                <c:pt idx="7">
                  <c:v>7000</c:v>
                </c:pt>
                <c:pt idx="8">
                  <c:v>8000</c:v>
                </c:pt>
                <c:pt idx="9">
                  <c:v>9000</c:v>
                </c:pt>
                <c:pt idx="10">
                  <c:v>10000</c:v>
                </c:pt>
                <c:pt idx="11">
                  <c:v>11000</c:v>
                </c:pt>
                <c:pt idx="12">
                  <c:v>12000</c:v>
                </c:pt>
                <c:pt idx="13">
                  <c:v>13000</c:v>
                </c:pt>
                <c:pt idx="14">
                  <c:v>14000</c:v>
                </c:pt>
                <c:pt idx="15">
                  <c:v>15000</c:v>
                </c:pt>
                <c:pt idx="16">
                  <c:v>16000</c:v>
                </c:pt>
                <c:pt idx="17">
                  <c:v>17000</c:v>
                </c:pt>
                <c:pt idx="18">
                  <c:v>18000</c:v>
                </c:pt>
                <c:pt idx="19">
                  <c:v>19000</c:v>
                </c:pt>
                <c:pt idx="20">
                  <c:v>20000</c:v>
                </c:pt>
                <c:pt idx="21">
                  <c:v>21000</c:v>
                </c:pt>
                <c:pt idx="22">
                  <c:v>22000</c:v>
                </c:pt>
                <c:pt idx="23">
                  <c:v>23000</c:v>
                </c:pt>
                <c:pt idx="24">
                  <c:v>24000</c:v>
                </c:pt>
                <c:pt idx="25">
                  <c:v>25000</c:v>
                </c:pt>
                <c:pt idx="26">
                  <c:v>26000</c:v>
                </c:pt>
                <c:pt idx="27">
                  <c:v>27000</c:v>
                </c:pt>
                <c:pt idx="28">
                  <c:v>28000</c:v>
                </c:pt>
                <c:pt idx="29">
                  <c:v>29000</c:v>
                </c:pt>
                <c:pt idx="30">
                  <c:v>30000</c:v>
                </c:pt>
                <c:pt idx="31">
                  <c:v>31000</c:v>
                </c:pt>
                <c:pt idx="32">
                  <c:v>32000</c:v>
                </c:pt>
                <c:pt idx="33">
                  <c:v>33000</c:v>
                </c:pt>
                <c:pt idx="34">
                  <c:v>34000</c:v>
                </c:pt>
                <c:pt idx="35">
                  <c:v>35000</c:v>
                </c:pt>
                <c:pt idx="36">
                  <c:v>36000</c:v>
                </c:pt>
                <c:pt idx="37">
                  <c:v>37000</c:v>
                </c:pt>
                <c:pt idx="38">
                  <c:v>38000</c:v>
                </c:pt>
                <c:pt idx="39">
                  <c:v>39000</c:v>
                </c:pt>
                <c:pt idx="40">
                  <c:v>40000</c:v>
                </c:pt>
                <c:pt idx="41">
                  <c:v>41000</c:v>
                </c:pt>
                <c:pt idx="42">
                  <c:v>42000</c:v>
                </c:pt>
                <c:pt idx="43">
                  <c:v>43000</c:v>
                </c:pt>
                <c:pt idx="44">
                  <c:v>44000</c:v>
                </c:pt>
                <c:pt idx="45">
                  <c:v>45000</c:v>
                </c:pt>
                <c:pt idx="46">
                  <c:v>46000</c:v>
                </c:pt>
                <c:pt idx="47">
                  <c:v>47000</c:v>
                </c:pt>
                <c:pt idx="48">
                  <c:v>48000</c:v>
                </c:pt>
                <c:pt idx="49">
                  <c:v>49000</c:v>
                </c:pt>
                <c:pt idx="50">
                  <c:v>50000</c:v>
                </c:pt>
                <c:pt idx="51">
                  <c:v>51000</c:v>
                </c:pt>
                <c:pt idx="52">
                  <c:v>52000</c:v>
                </c:pt>
                <c:pt idx="53">
                  <c:v>53000</c:v>
                </c:pt>
                <c:pt idx="54">
                  <c:v>54000</c:v>
                </c:pt>
                <c:pt idx="55">
                  <c:v>55000</c:v>
                </c:pt>
                <c:pt idx="56">
                  <c:v>56000</c:v>
                </c:pt>
                <c:pt idx="57">
                  <c:v>57000</c:v>
                </c:pt>
                <c:pt idx="58">
                  <c:v>58000</c:v>
                </c:pt>
                <c:pt idx="59">
                  <c:v>59000</c:v>
                </c:pt>
                <c:pt idx="60">
                  <c:v>60000</c:v>
                </c:pt>
                <c:pt idx="61">
                  <c:v>61000</c:v>
                </c:pt>
                <c:pt idx="62">
                  <c:v>62000</c:v>
                </c:pt>
                <c:pt idx="63">
                  <c:v>63000</c:v>
                </c:pt>
                <c:pt idx="64">
                  <c:v>64000</c:v>
                </c:pt>
                <c:pt idx="65">
                  <c:v>65000</c:v>
                </c:pt>
                <c:pt idx="66">
                  <c:v>66000</c:v>
                </c:pt>
                <c:pt idx="67">
                  <c:v>67000</c:v>
                </c:pt>
                <c:pt idx="68">
                  <c:v>68000</c:v>
                </c:pt>
                <c:pt idx="69">
                  <c:v>69000</c:v>
                </c:pt>
                <c:pt idx="70">
                  <c:v>70000</c:v>
                </c:pt>
                <c:pt idx="71">
                  <c:v>71000</c:v>
                </c:pt>
                <c:pt idx="72">
                  <c:v>72000</c:v>
                </c:pt>
                <c:pt idx="73">
                  <c:v>73000</c:v>
                </c:pt>
                <c:pt idx="74">
                  <c:v>74000</c:v>
                </c:pt>
                <c:pt idx="75">
                  <c:v>75000</c:v>
                </c:pt>
                <c:pt idx="76">
                  <c:v>76000</c:v>
                </c:pt>
                <c:pt idx="77">
                  <c:v>77000</c:v>
                </c:pt>
                <c:pt idx="78">
                  <c:v>78000</c:v>
                </c:pt>
                <c:pt idx="79">
                  <c:v>79000</c:v>
                </c:pt>
                <c:pt idx="80">
                  <c:v>80000</c:v>
                </c:pt>
                <c:pt idx="81">
                  <c:v>81000</c:v>
                </c:pt>
                <c:pt idx="82">
                  <c:v>82000</c:v>
                </c:pt>
                <c:pt idx="83">
                  <c:v>83000</c:v>
                </c:pt>
                <c:pt idx="84">
                  <c:v>84000</c:v>
                </c:pt>
                <c:pt idx="85">
                  <c:v>85000</c:v>
                </c:pt>
                <c:pt idx="86">
                  <c:v>86000</c:v>
                </c:pt>
                <c:pt idx="87">
                  <c:v>87000</c:v>
                </c:pt>
                <c:pt idx="88">
                  <c:v>88000</c:v>
                </c:pt>
                <c:pt idx="89">
                  <c:v>89000</c:v>
                </c:pt>
                <c:pt idx="90">
                  <c:v>90000</c:v>
                </c:pt>
                <c:pt idx="91">
                  <c:v>91000</c:v>
                </c:pt>
                <c:pt idx="92">
                  <c:v>92000</c:v>
                </c:pt>
                <c:pt idx="93">
                  <c:v>93000</c:v>
                </c:pt>
                <c:pt idx="94">
                  <c:v>94000</c:v>
                </c:pt>
                <c:pt idx="95">
                  <c:v>95000</c:v>
                </c:pt>
                <c:pt idx="96">
                  <c:v>96000</c:v>
                </c:pt>
                <c:pt idx="97">
                  <c:v>97000</c:v>
                </c:pt>
                <c:pt idx="98">
                  <c:v>98000</c:v>
                </c:pt>
                <c:pt idx="99">
                  <c:v>99000</c:v>
                </c:pt>
                <c:pt idx="100">
                  <c:v>100000</c:v>
                </c:pt>
              </c:numCache>
            </c:numRef>
          </c:xVal>
          <c:yVal>
            <c:numRef>
              <c:f>post26!$AE$22:$AE$122</c:f>
              <c:numCache>
                <c:formatCode>0.00</c:formatCode>
                <c:ptCount val="101"/>
                <c:pt idx="0">
                  <c:v>90</c:v>
                </c:pt>
                <c:pt idx="1">
                  <c:v>90.015318047337274</c:v>
                </c:pt>
                <c:pt idx="2">
                  <c:v>90.029786882297415</c:v>
                </c:pt>
                <c:pt idx="3">
                  <c:v>90.043453584096596</c:v>
                </c:pt>
                <c:pt idx="4">
                  <c:v>90.056362621941162</c:v>
                </c:pt>
                <c:pt idx="5">
                  <c:v>90.068555999723245</c:v>
                </c:pt>
                <c:pt idx="6">
                  <c:v>90.080073392694473</c:v>
                </c:pt>
                <c:pt idx="7">
                  <c:v>90.090952276562859</c:v>
                </c:pt>
                <c:pt idx="8">
                  <c:v>90.101228049432365</c:v>
                </c:pt>
                <c:pt idx="9">
                  <c:v>90.110934146982714</c:v>
                </c:pt>
                <c:pt idx="10">
                  <c:v>90.120102151263609</c:v>
                </c:pt>
                <c:pt idx="11">
                  <c:v>90.128761893457479</c:v>
                </c:pt>
                <c:pt idx="12">
                  <c:v>90.136941550945281</c:v>
                </c:pt>
                <c:pt idx="13">
                  <c:v>90.144667738991032</c:v>
                </c:pt>
                <c:pt idx="14">
                  <c:v>90.151965597343576</c:v>
                </c:pt>
                <c:pt idx="15">
                  <c:v>90.158858872037143</c:v>
                </c:pt>
                <c:pt idx="16">
                  <c:v>90.165369992657219</c:v>
                </c:pt>
                <c:pt idx="17">
                  <c:v>90.171520145322432</c:v>
                </c:pt>
                <c:pt idx="18">
                  <c:v>90.177329341620961</c:v>
                </c:pt>
                <c:pt idx="19">
                  <c:v>90.182816483724906</c:v>
                </c:pt>
                <c:pt idx="20">
                  <c:v>90.187999425894844</c:v>
                </c:pt>
                <c:pt idx="21">
                  <c:v>90.192895032574526</c:v>
                </c:pt>
                <c:pt idx="22">
                  <c:v>90.197519233265353</c:v>
                </c:pt>
                <c:pt idx="23">
                  <c:v>90.201887074357899</c:v>
                </c:pt>
                <c:pt idx="24">
                  <c:v>90.206012768090844</c:v>
                </c:pt>
                <c:pt idx="25">
                  <c:v>90.209909738794977</c:v>
                </c:pt>
                <c:pt idx="26">
                  <c:v>90.213590666573936</c:v>
                </c:pt>
                <c:pt idx="27">
                  <c:v>90.217067528563007</c:v>
                </c:pt>
                <c:pt idx="28">
                  <c:v>90.220351637900919</c:v>
                </c:pt>
                <c:pt idx="29">
                  <c:v>90.223453680540914</c:v>
                </c:pt>
                <c:pt idx="30">
                  <c:v>90.226383750020958</c:v>
                </c:pt>
                <c:pt idx="31">
                  <c:v>90.229151380306703</c:v>
                </c:pt>
                <c:pt idx="32">
                  <c:v>90.23176557681316</c:v>
                </c:pt>
                <c:pt idx="33">
                  <c:v>90.234234845707078</c:v>
                </c:pt>
                <c:pt idx="34">
                  <c:v>90.236567221584451</c:v>
                </c:pt>
                <c:pt idx="35">
                  <c:v>90.238770293613925</c:v>
                </c:pt>
                <c:pt idx="36">
                  <c:v>90.240851230230604</c:v>
                </c:pt>
                <c:pt idx="37">
                  <c:v>90.242816802460908</c:v>
                </c:pt>
                <c:pt idx="38">
                  <c:v>90.244673405954643</c:v>
                </c:pt>
                <c:pt idx="39">
                  <c:v>90.246427081794977</c:v>
                </c:pt>
                <c:pt idx="40">
                  <c:v>90.248083536155548</c:v>
                </c:pt>
                <c:pt idx="41">
                  <c:v>90.249648158867231</c:v>
                </c:pt>
                <c:pt idx="42">
                  <c:v>90.251126040955697</c:v>
                </c:pt>
                <c:pt idx="43">
                  <c:v>90.252521991206933</c:v>
                </c:pt>
                <c:pt idx="44">
                  <c:v>90.253840551814051</c:v>
                </c:pt>
                <c:pt idx="45">
                  <c:v>90.255086013157097</c:v>
                </c:pt>
                <c:pt idx="46">
                  <c:v>90.256262427763062</c:v>
                </c:pt>
                <c:pt idx="47">
                  <c:v>90.257373623492086</c:v>
                </c:pt>
                <c:pt idx="48">
                  <c:v>90.258423215992863</c:v>
                </c:pt>
                <c:pt idx="49">
                  <c:v>90.259414620467226</c:v>
                </c:pt>
                <c:pt idx="50">
                  <c:v>90.260351062782789</c:v>
                </c:pt>
                <c:pt idx="51">
                  <c:v>90.261235589969317</c:v>
                </c:pt>
                <c:pt idx="52">
                  <c:v>90.262071080133083</c:v>
                </c:pt>
                <c:pt idx="53">
                  <c:v>90.262860251822204</c:v>
                </c:pt>
                <c:pt idx="54">
                  <c:v>90.263605672871861</c:v>
                </c:pt>
                <c:pt idx="55">
                  <c:v>90.264309768759929</c:v>
                </c:pt>
                <c:pt idx="56">
                  <c:v>90.264974830498943</c:v>
                </c:pt>
                <c:pt idx="57">
                  <c:v>90.265603022090772</c:v>
                </c:pt>
                <c:pt idx="58">
                  <c:v>90.266196387567803</c:v>
                </c:pt>
                <c:pt idx="59">
                  <c:v>90.266756857643955</c:v>
                </c:pt>
                <c:pt idx="60">
                  <c:v>90.267286255997035</c:v>
                </c:pt>
                <c:pt idx="61">
                  <c:v>90.267786305202364</c:v>
                </c:pt>
                <c:pt idx="62">
                  <c:v>90.268258632338117</c:v>
                </c:pt>
                <c:pt idx="63">
                  <c:v>90.268704774279314</c:v>
                </c:pt>
                <c:pt idx="64">
                  <c:v>90.26912618269867</c:v>
                </c:pt>
                <c:pt idx="65">
                  <c:v>90.269524228790075</c:v>
                </c:pt>
                <c:pt idx="66">
                  <c:v>90.269900207730203</c:v>
                </c:pt>
                <c:pt idx="67">
                  <c:v>90.270255342892909</c:v>
                </c:pt>
                <c:pt idx="68">
                  <c:v>90.270590789829754</c:v>
                </c:pt>
                <c:pt idx="69">
                  <c:v>90.27090764003006</c:v>
                </c:pt>
                <c:pt idx="70">
                  <c:v>90.271206924472423</c:v>
                </c:pt>
                <c:pt idx="71">
                  <c:v>90.271489616979309</c:v>
                </c:pt>
                <c:pt idx="72">
                  <c:v>90.271756637385792</c:v>
                </c:pt>
                <c:pt idx="73">
                  <c:v>90.272008854532487</c:v>
                </c:pt>
                <c:pt idx="74">
                  <c:v>90.272247089092673</c:v>
                </c:pt>
                <c:pt idx="75">
                  <c:v>90.27247211624244</c:v>
                </c:pt>
                <c:pt idx="76">
                  <c:v>90.272684668183345</c:v>
                </c:pt>
                <c:pt idx="77">
                  <c:v>90.272885436524419</c:v>
                </c:pt>
                <c:pt idx="78">
                  <c:v>90.273075074533054</c:v>
                </c:pt>
                <c:pt idx="79">
                  <c:v>90.273254199260165</c:v>
                </c:pt>
                <c:pt idx="80">
                  <c:v>90.2734233935482</c:v>
                </c:pt>
                <c:pt idx="81">
                  <c:v>90.273583207927672</c:v>
                </c:pt>
                <c:pt idx="82">
                  <c:v>90.273734162408317</c:v>
                </c:pt>
                <c:pt idx="83">
                  <c:v>90.273876748171347</c:v>
                </c:pt>
                <c:pt idx="84">
                  <c:v>90.274011429167416</c:v>
                </c:pt>
                <c:pt idx="85">
                  <c:v>90.274138643626301</c:v>
                </c:pt>
                <c:pt idx="86">
                  <c:v>90.274258805483115</c:v>
                </c:pt>
                <c:pt idx="87">
                  <c:v>90.274372305724754</c:v>
                </c:pt>
                <c:pt idx="88">
                  <c:v>90.274479513662484</c:v>
                </c:pt>
                <c:pt idx="89">
                  <c:v>90.274580778133284</c:v>
                </c:pt>
                <c:pt idx="90">
                  <c:v>90.274676428635132</c:v>
                </c:pt>
                <c:pt idx="91">
                  <c:v>90.274766776399076</c:v>
                </c:pt>
                <c:pt idx="92">
                  <c:v>90.274852115401927</c:v>
                </c:pt>
                <c:pt idx="93">
                  <c:v>90.274932723322848</c:v>
                </c:pt>
                <c:pt idx="94">
                  <c:v>90.275008862446725</c:v>
                </c:pt>
                <c:pt idx="95">
                  <c:v>90.275080780517868</c:v>
                </c:pt>
                <c:pt idx="96">
                  <c:v>90.275148711545768</c:v>
                </c:pt>
                <c:pt idx="97">
                  <c:v>90.275212876566954</c:v>
                </c:pt>
                <c:pt idx="98">
                  <c:v>90.275273484363865</c:v>
                </c:pt>
                <c:pt idx="99">
                  <c:v>90.275330732144255</c:v>
                </c:pt>
                <c:pt idx="100">
                  <c:v>90.275384806183084</c:v>
                </c:pt>
              </c:numCache>
            </c:numRef>
          </c:yVal>
          <c:smooth val="1"/>
        </c:ser>
        <c:ser>
          <c:idx val="0"/>
          <c:order val="1"/>
          <c:tx>
            <c:v>0.5*H nom</c:v>
          </c:tx>
          <c:marker>
            <c:symbol val="none"/>
          </c:marker>
          <c:xVal>
            <c:numRef>
              <c:f>post26!$R$22:$R$122</c:f>
              <c:numCache>
                <c:formatCode>General</c:formatCode>
                <c:ptCount val="101"/>
                <c:pt idx="0">
                  <c:v>0</c:v>
                </c:pt>
                <c:pt idx="1">
                  <c:v>1000</c:v>
                </c:pt>
                <c:pt idx="2">
                  <c:v>2000</c:v>
                </c:pt>
                <c:pt idx="3">
                  <c:v>3000</c:v>
                </c:pt>
                <c:pt idx="4">
                  <c:v>4000</c:v>
                </c:pt>
                <c:pt idx="5">
                  <c:v>5000</c:v>
                </c:pt>
                <c:pt idx="6">
                  <c:v>6000</c:v>
                </c:pt>
                <c:pt idx="7">
                  <c:v>7000</c:v>
                </c:pt>
                <c:pt idx="8">
                  <c:v>8000</c:v>
                </c:pt>
                <c:pt idx="9">
                  <c:v>9000</c:v>
                </c:pt>
                <c:pt idx="10">
                  <c:v>10000</c:v>
                </c:pt>
                <c:pt idx="11">
                  <c:v>11000</c:v>
                </c:pt>
                <c:pt idx="12">
                  <c:v>12000</c:v>
                </c:pt>
                <c:pt idx="13">
                  <c:v>13000</c:v>
                </c:pt>
                <c:pt idx="14">
                  <c:v>14000</c:v>
                </c:pt>
                <c:pt idx="15">
                  <c:v>15000</c:v>
                </c:pt>
                <c:pt idx="16">
                  <c:v>16000</c:v>
                </c:pt>
                <c:pt idx="17">
                  <c:v>17000</c:v>
                </c:pt>
                <c:pt idx="18">
                  <c:v>18000</c:v>
                </c:pt>
                <c:pt idx="19">
                  <c:v>19000</c:v>
                </c:pt>
                <c:pt idx="20">
                  <c:v>20000</c:v>
                </c:pt>
                <c:pt idx="21">
                  <c:v>21000</c:v>
                </c:pt>
                <c:pt idx="22">
                  <c:v>22000</c:v>
                </c:pt>
                <c:pt idx="23">
                  <c:v>23000</c:v>
                </c:pt>
                <c:pt idx="24">
                  <c:v>24000</c:v>
                </c:pt>
                <c:pt idx="25">
                  <c:v>25000</c:v>
                </c:pt>
                <c:pt idx="26">
                  <c:v>26000</c:v>
                </c:pt>
                <c:pt idx="27">
                  <c:v>27000</c:v>
                </c:pt>
                <c:pt idx="28">
                  <c:v>28000</c:v>
                </c:pt>
                <c:pt idx="29">
                  <c:v>29000</c:v>
                </c:pt>
                <c:pt idx="30">
                  <c:v>30000</c:v>
                </c:pt>
                <c:pt idx="31">
                  <c:v>31000</c:v>
                </c:pt>
                <c:pt idx="32">
                  <c:v>32000</c:v>
                </c:pt>
                <c:pt idx="33">
                  <c:v>33000</c:v>
                </c:pt>
                <c:pt idx="34">
                  <c:v>34000</c:v>
                </c:pt>
                <c:pt idx="35">
                  <c:v>35000</c:v>
                </c:pt>
                <c:pt idx="36">
                  <c:v>36000</c:v>
                </c:pt>
                <c:pt idx="37">
                  <c:v>37000</c:v>
                </c:pt>
                <c:pt idx="38">
                  <c:v>38000</c:v>
                </c:pt>
                <c:pt idx="39">
                  <c:v>39000</c:v>
                </c:pt>
                <c:pt idx="40">
                  <c:v>40000</c:v>
                </c:pt>
                <c:pt idx="41">
                  <c:v>41000</c:v>
                </c:pt>
                <c:pt idx="42">
                  <c:v>42000</c:v>
                </c:pt>
                <c:pt idx="43">
                  <c:v>43000</c:v>
                </c:pt>
                <c:pt idx="44">
                  <c:v>44000</c:v>
                </c:pt>
                <c:pt idx="45">
                  <c:v>45000</c:v>
                </c:pt>
                <c:pt idx="46">
                  <c:v>46000</c:v>
                </c:pt>
                <c:pt idx="47">
                  <c:v>47000</c:v>
                </c:pt>
                <c:pt idx="48">
                  <c:v>48000</c:v>
                </c:pt>
                <c:pt idx="49">
                  <c:v>49000</c:v>
                </c:pt>
                <c:pt idx="50">
                  <c:v>50000</c:v>
                </c:pt>
                <c:pt idx="51">
                  <c:v>51000</c:v>
                </c:pt>
                <c:pt idx="52">
                  <c:v>52000</c:v>
                </c:pt>
                <c:pt idx="53">
                  <c:v>53000</c:v>
                </c:pt>
                <c:pt idx="54">
                  <c:v>54000</c:v>
                </c:pt>
                <c:pt idx="55">
                  <c:v>55000</c:v>
                </c:pt>
                <c:pt idx="56">
                  <c:v>56000</c:v>
                </c:pt>
                <c:pt idx="57">
                  <c:v>57000</c:v>
                </c:pt>
                <c:pt idx="58">
                  <c:v>58000</c:v>
                </c:pt>
                <c:pt idx="59">
                  <c:v>59000</c:v>
                </c:pt>
                <c:pt idx="60">
                  <c:v>60000</c:v>
                </c:pt>
                <c:pt idx="61">
                  <c:v>61000</c:v>
                </c:pt>
                <c:pt idx="62">
                  <c:v>62000</c:v>
                </c:pt>
                <c:pt idx="63">
                  <c:v>63000</c:v>
                </c:pt>
                <c:pt idx="64">
                  <c:v>64000</c:v>
                </c:pt>
                <c:pt idx="65">
                  <c:v>65000</c:v>
                </c:pt>
                <c:pt idx="66">
                  <c:v>66000</c:v>
                </c:pt>
                <c:pt idx="67">
                  <c:v>67000</c:v>
                </c:pt>
                <c:pt idx="68">
                  <c:v>68000</c:v>
                </c:pt>
                <c:pt idx="69">
                  <c:v>69000</c:v>
                </c:pt>
                <c:pt idx="70">
                  <c:v>70000</c:v>
                </c:pt>
                <c:pt idx="71">
                  <c:v>71000</c:v>
                </c:pt>
                <c:pt idx="72">
                  <c:v>72000</c:v>
                </c:pt>
                <c:pt idx="73">
                  <c:v>73000</c:v>
                </c:pt>
                <c:pt idx="74">
                  <c:v>74000</c:v>
                </c:pt>
                <c:pt idx="75">
                  <c:v>75000</c:v>
                </c:pt>
                <c:pt idx="76">
                  <c:v>76000</c:v>
                </c:pt>
                <c:pt idx="77">
                  <c:v>77000</c:v>
                </c:pt>
                <c:pt idx="78">
                  <c:v>78000</c:v>
                </c:pt>
                <c:pt idx="79">
                  <c:v>79000</c:v>
                </c:pt>
                <c:pt idx="80">
                  <c:v>80000</c:v>
                </c:pt>
                <c:pt idx="81">
                  <c:v>81000</c:v>
                </c:pt>
                <c:pt idx="82">
                  <c:v>82000</c:v>
                </c:pt>
                <c:pt idx="83">
                  <c:v>83000</c:v>
                </c:pt>
                <c:pt idx="84">
                  <c:v>84000</c:v>
                </c:pt>
                <c:pt idx="85">
                  <c:v>85000</c:v>
                </c:pt>
                <c:pt idx="86">
                  <c:v>86000</c:v>
                </c:pt>
                <c:pt idx="87">
                  <c:v>87000</c:v>
                </c:pt>
                <c:pt idx="88">
                  <c:v>88000</c:v>
                </c:pt>
                <c:pt idx="89">
                  <c:v>89000</c:v>
                </c:pt>
                <c:pt idx="90">
                  <c:v>90000</c:v>
                </c:pt>
                <c:pt idx="91">
                  <c:v>91000</c:v>
                </c:pt>
                <c:pt idx="92">
                  <c:v>92000</c:v>
                </c:pt>
                <c:pt idx="93">
                  <c:v>93000</c:v>
                </c:pt>
                <c:pt idx="94">
                  <c:v>94000</c:v>
                </c:pt>
                <c:pt idx="95">
                  <c:v>95000</c:v>
                </c:pt>
                <c:pt idx="96">
                  <c:v>96000</c:v>
                </c:pt>
                <c:pt idx="97">
                  <c:v>97000</c:v>
                </c:pt>
                <c:pt idx="98">
                  <c:v>98000</c:v>
                </c:pt>
                <c:pt idx="99">
                  <c:v>99000</c:v>
                </c:pt>
                <c:pt idx="100">
                  <c:v>100000</c:v>
                </c:pt>
              </c:numCache>
            </c:numRef>
          </c:xVal>
          <c:yVal>
            <c:numRef>
              <c:f>post26!$AF$22:$AF$122</c:f>
              <c:numCache>
                <c:formatCode>0.00</c:formatCode>
                <c:ptCount val="101"/>
                <c:pt idx="0">
                  <c:v>90</c:v>
                </c:pt>
                <c:pt idx="1">
                  <c:v>90.015318047337274</c:v>
                </c:pt>
                <c:pt idx="2">
                  <c:v>90.030211488486003</c:v>
                </c:pt>
                <c:pt idx="3">
                  <c:v>90.044692093250177</c:v>
                </c:pt>
                <c:pt idx="4">
                  <c:v>90.058771305182617</c:v>
                </c:pt>
                <c:pt idx="5">
                  <c:v>90.072460250628438</c:v>
                </c:pt>
                <c:pt idx="6">
                  <c:v>90.085769747517745</c:v>
                </c:pt>
                <c:pt idx="7">
                  <c:v>90.098710313914665</c:v>
                </c:pt>
                <c:pt idx="8">
                  <c:v>90.111292176329655</c:v>
                </c:pt>
                <c:pt idx="9">
                  <c:v>90.123525277800951</c:v>
                </c:pt>
                <c:pt idx="10">
                  <c:v>90.135419285752306</c:v>
                </c:pt>
                <c:pt idx="11">
                  <c:v>90.146983599632875</c:v>
                </c:pt>
                <c:pt idx="12">
                  <c:v>90.158227358345286</c:v>
                </c:pt>
                <c:pt idx="13">
                  <c:v>90.169159447467777</c:v>
                </c:pt>
                <c:pt idx="14">
                  <c:v>90.179788506276182</c:v>
                </c:pt>
                <c:pt idx="15">
                  <c:v>90.190122934571406</c:v>
                </c:pt>
                <c:pt idx="16">
                  <c:v>90.200170899317285</c:v>
                </c:pt>
                <c:pt idx="17">
                  <c:v>90.209940341094779</c:v>
                </c:pt>
                <c:pt idx="18">
                  <c:v>90.219438980377291</c:v>
                </c:pt>
                <c:pt idx="19">
                  <c:v>90.228674323631637</c:v>
                </c:pt>
                <c:pt idx="20">
                  <c:v>90.237653669250562</c:v>
                </c:pt>
                <c:pt idx="21">
                  <c:v>90.246384113319792</c:v>
                </c:pt>
                <c:pt idx="22">
                  <c:v>90.254872555226569</c:v>
                </c:pt>
                <c:pt idx="23">
                  <c:v>90.263125703111527</c:v>
                </c:pt>
                <c:pt idx="24">
                  <c:v>90.271150079169985</c:v>
                </c:pt>
                <c:pt idx="25">
                  <c:v>90.278952024806415</c:v>
                </c:pt>
                <c:pt idx="26">
                  <c:v>90.286537705645728</c:v>
                </c:pt>
                <c:pt idx="27">
                  <c:v>90.29391311640569</c:v>
                </c:pt>
                <c:pt idx="28">
                  <c:v>90.301084085634528</c:v>
                </c:pt>
                <c:pt idx="29">
                  <c:v>90.308056280316862</c:v>
                </c:pt>
                <c:pt idx="30">
                  <c:v>90.314835210352285</c:v>
                </c:pt>
                <c:pt idx="31">
                  <c:v>90.321426232909573</c:v>
                </c:pt>
                <c:pt idx="32">
                  <c:v>90.327834556660335</c:v>
                </c:pt>
                <c:pt idx="33">
                  <c:v>90.334065245895275</c:v>
                </c:pt>
                <c:pt idx="34">
                  <c:v>90.340123224526153</c:v>
                </c:pt>
                <c:pt idx="35">
                  <c:v>90.346013279977271</c:v>
                </c:pt>
                <c:pt idx="36">
                  <c:v>90.351740066968546</c:v>
                </c:pt>
                <c:pt idx="37">
                  <c:v>90.357308111194314</c:v>
                </c:pt>
                <c:pt idx="38">
                  <c:v>90.362721812899494</c:v>
                </c:pt>
                <c:pt idx="39">
                  <c:v>90.367985450357224</c:v>
                </c:pt>
                <c:pt idx="40">
                  <c:v>90.373103183249512</c:v>
                </c:pt>
                <c:pt idx="41">
                  <c:v>90.37807905595497</c:v>
                </c:pt>
                <c:pt idx="42">
                  <c:v>90.382917000744598</c:v>
                </c:pt>
                <c:pt idx="43">
                  <c:v>90.387620840889383</c:v>
                </c:pt>
                <c:pt idx="44">
                  <c:v>90.392194293681797</c:v>
                </c:pt>
                <c:pt idx="45">
                  <c:v>90.396640973373493</c:v>
                </c:pt>
                <c:pt idx="46">
                  <c:v>90.400964394031263</c:v>
                </c:pt>
                <c:pt idx="47">
                  <c:v>90.405167972314445</c:v>
                </c:pt>
                <c:pt idx="48">
                  <c:v>90.409255030174776</c:v>
                </c:pt>
                <c:pt idx="49">
                  <c:v>90.413228797481651</c:v>
                </c:pt>
                <c:pt idx="50">
                  <c:v>90.417092414574654</c:v>
                </c:pt>
                <c:pt idx="51">
                  <c:v>90.42084893474518</c:v>
                </c:pt>
                <c:pt idx="52">
                  <c:v>90.424501326649448</c:v>
                </c:pt>
                <c:pt idx="53">
                  <c:v>90.428052476654429</c:v>
                </c:pt>
                <c:pt idx="54">
                  <c:v>90.431505191119001</c:v>
                </c:pt>
                <c:pt idx="55">
                  <c:v>90.434862198611413</c:v>
                </c:pt>
                <c:pt idx="56">
                  <c:v>90.438126152066019</c:v>
                </c:pt>
                <c:pt idx="57">
                  <c:v>90.441299630879513</c:v>
                </c:pt>
                <c:pt idx="58">
                  <c:v>90.444385142949287</c:v>
                </c:pt>
                <c:pt idx="59">
                  <c:v>90.447385126655632</c:v>
                </c:pt>
                <c:pt idx="60">
                  <c:v>90.450301952788479</c:v>
                </c:pt>
                <c:pt idx="61">
                  <c:v>90.453137926421036</c:v>
                </c:pt>
                <c:pt idx="62">
                  <c:v>90.455895288731412</c:v>
                </c:pt>
                <c:pt idx="63">
                  <c:v>90.458576218773629</c:v>
                </c:pt>
                <c:pt idx="64">
                  <c:v>90.461182835199907</c:v>
                </c:pt>
                <c:pt idx="65">
                  <c:v>90.463717197934741</c:v>
                </c:pt>
                <c:pt idx="66">
                  <c:v>90.466181309802906</c:v>
                </c:pt>
                <c:pt idx="67">
                  <c:v>90.468577118112151</c:v>
                </c:pt>
                <c:pt idx="68">
                  <c:v>90.470906516192173</c:v>
                </c:pt>
                <c:pt idx="69">
                  <c:v>90.473171344890858</c:v>
                </c:pt>
                <c:pt idx="70">
                  <c:v>90.475373394028864</c:v>
                </c:pt>
                <c:pt idx="71">
                  <c:v>90.477514403814396</c:v>
                </c:pt>
                <c:pt idx="72">
                  <c:v>90.479596066218036</c:v>
                </c:pt>
                <c:pt idx="73">
                  <c:v>90.48162002631021</c:v>
                </c:pt>
                <c:pt idx="74">
                  <c:v>90.483587883560901</c:v>
                </c:pt>
                <c:pt idx="75">
                  <c:v>90.485501193104042</c:v>
                </c:pt>
                <c:pt idx="76">
                  <c:v>90.487361466966163</c:v>
                </c:pt>
                <c:pt idx="77">
                  <c:v>90.489170175261393</c:v>
                </c:pt>
                <c:pt idx="78">
                  <c:v>90.490928747353365</c:v>
                </c:pt>
                <c:pt idx="79">
                  <c:v>90.492638572984518</c:v>
                </c:pt>
                <c:pt idx="80">
                  <c:v>90.494301003374801</c:v>
                </c:pt>
                <c:pt idx="81">
                  <c:v>90.49591735228897</c:v>
                </c:pt>
                <c:pt idx="82">
                  <c:v>90.497488897075286</c:v>
                </c:pt>
                <c:pt idx="83">
                  <c:v>90.499016879674613</c:v>
                </c:pt>
                <c:pt idx="84">
                  <c:v>90.50050250760215</c:v>
                </c:pt>
                <c:pt idx="85">
                  <c:v>90.501946954901513</c:v>
                </c:pt>
                <c:pt idx="86">
                  <c:v>90.503351363072582</c:v>
                </c:pt>
                <c:pt idx="87">
                  <c:v>90.504716841973647</c:v>
                </c:pt>
                <c:pt idx="88">
                  <c:v>90.506044470698455</c:v>
                </c:pt>
                <c:pt idx="89">
                  <c:v>90.507335298428941</c:v>
                </c:pt>
                <c:pt idx="90">
                  <c:v>90.508590345264508</c:v>
                </c:pt>
                <c:pt idx="91">
                  <c:v>90.509810603027972</c:v>
                </c:pt>
                <c:pt idx="92">
                  <c:v>90.51099703604946</c:v>
                </c:pt>
                <c:pt idx="93">
                  <c:v>90.512150581928665</c:v>
                </c:pt>
                <c:pt idx="94">
                  <c:v>90.513272152275405</c:v>
                </c:pt>
                <c:pt idx="95">
                  <c:v>90.51436263343048</c:v>
                </c:pt>
                <c:pt idx="96">
                  <c:v>90.515422887165769</c:v>
                </c:pt>
                <c:pt idx="97">
                  <c:v>90.516453751365475</c:v>
                </c:pt>
                <c:pt idx="98">
                  <c:v>90.517456040688145</c:v>
                </c:pt>
                <c:pt idx="99">
                  <c:v>90.518430547210599</c:v>
                </c:pt>
                <c:pt idx="100">
                  <c:v>90.519378041053727</c:v>
                </c:pt>
              </c:numCache>
            </c:numRef>
          </c:yVal>
          <c:smooth val="1"/>
        </c:ser>
        <c:ser>
          <c:idx val="1"/>
          <c:order val="2"/>
          <c:tx>
            <c:v>2*H nm</c:v>
          </c:tx>
          <c:marker>
            <c:symbol val="none"/>
          </c:marker>
          <c:xVal>
            <c:numRef>
              <c:f>post26!$R$22:$R$122</c:f>
              <c:numCache>
                <c:formatCode>General</c:formatCode>
                <c:ptCount val="101"/>
                <c:pt idx="0">
                  <c:v>0</c:v>
                </c:pt>
                <c:pt idx="1">
                  <c:v>1000</c:v>
                </c:pt>
                <c:pt idx="2">
                  <c:v>2000</c:v>
                </c:pt>
                <c:pt idx="3">
                  <c:v>3000</c:v>
                </c:pt>
                <c:pt idx="4">
                  <c:v>4000</c:v>
                </c:pt>
                <c:pt idx="5">
                  <c:v>5000</c:v>
                </c:pt>
                <c:pt idx="6">
                  <c:v>6000</c:v>
                </c:pt>
                <c:pt idx="7">
                  <c:v>7000</c:v>
                </c:pt>
                <c:pt idx="8">
                  <c:v>8000</c:v>
                </c:pt>
                <c:pt idx="9">
                  <c:v>9000</c:v>
                </c:pt>
                <c:pt idx="10">
                  <c:v>10000</c:v>
                </c:pt>
                <c:pt idx="11">
                  <c:v>11000</c:v>
                </c:pt>
                <c:pt idx="12">
                  <c:v>12000</c:v>
                </c:pt>
                <c:pt idx="13">
                  <c:v>13000</c:v>
                </c:pt>
                <c:pt idx="14">
                  <c:v>14000</c:v>
                </c:pt>
                <c:pt idx="15">
                  <c:v>15000</c:v>
                </c:pt>
                <c:pt idx="16">
                  <c:v>16000</c:v>
                </c:pt>
                <c:pt idx="17">
                  <c:v>17000</c:v>
                </c:pt>
                <c:pt idx="18">
                  <c:v>18000</c:v>
                </c:pt>
                <c:pt idx="19">
                  <c:v>19000</c:v>
                </c:pt>
                <c:pt idx="20">
                  <c:v>20000</c:v>
                </c:pt>
                <c:pt idx="21">
                  <c:v>21000</c:v>
                </c:pt>
                <c:pt idx="22">
                  <c:v>22000</c:v>
                </c:pt>
                <c:pt idx="23">
                  <c:v>23000</c:v>
                </c:pt>
                <c:pt idx="24">
                  <c:v>24000</c:v>
                </c:pt>
                <c:pt idx="25">
                  <c:v>25000</c:v>
                </c:pt>
                <c:pt idx="26">
                  <c:v>26000</c:v>
                </c:pt>
                <c:pt idx="27">
                  <c:v>27000</c:v>
                </c:pt>
                <c:pt idx="28">
                  <c:v>28000</c:v>
                </c:pt>
                <c:pt idx="29">
                  <c:v>29000</c:v>
                </c:pt>
                <c:pt idx="30">
                  <c:v>30000</c:v>
                </c:pt>
                <c:pt idx="31">
                  <c:v>31000</c:v>
                </c:pt>
                <c:pt idx="32">
                  <c:v>32000</c:v>
                </c:pt>
                <c:pt idx="33">
                  <c:v>33000</c:v>
                </c:pt>
                <c:pt idx="34">
                  <c:v>34000</c:v>
                </c:pt>
                <c:pt idx="35">
                  <c:v>35000</c:v>
                </c:pt>
                <c:pt idx="36">
                  <c:v>36000</c:v>
                </c:pt>
                <c:pt idx="37">
                  <c:v>37000</c:v>
                </c:pt>
                <c:pt idx="38">
                  <c:v>38000</c:v>
                </c:pt>
                <c:pt idx="39">
                  <c:v>39000</c:v>
                </c:pt>
                <c:pt idx="40">
                  <c:v>40000</c:v>
                </c:pt>
                <c:pt idx="41">
                  <c:v>41000</c:v>
                </c:pt>
                <c:pt idx="42">
                  <c:v>42000</c:v>
                </c:pt>
                <c:pt idx="43">
                  <c:v>43000</c:v>
                </c:pt>
                <c:pt idx="44">
                  <c:v>44000</c:v>
                </c:pt>
                <c:pt idx="45">
                  <c:v>45000</c:v>
                </c:pt>
                <c:pt idx="46">
                  <c:v>46000</c:v>
                </c:pt>
                <c:pt idx="47">
                  <c:v>47000</c:v>
                </c:pt>
                <c:pt idx="48">
                  <c:v>48000</c:v>
                </c:pt>
                <c:pt idx="49">
                  <c:v>49000</c:v>
                </c:pt>
                <c:pt idx="50">
                  <c:v>50000</c:v>
                </c:pt>
                <c:pt idx="51">
                  <c:v>51000</c:v>
                </c:pt>
                <c:pt idx="52">
                  <c:v>52000</c:v>
                </c:pt>
                <c:pt idx="53">
                  <c:v>53000</c:v>
                </c:pt>
                <c:pt idx="54">
                  <c:v>54000</c:v>
                </c:pt>
                <c:pt idx="55">
                  <c:v>55000</c:v>
                </c:pt>
                <c:pt idx="56">
                  <c:v>56000</c:v>
                </c:pt>
                <c:pt idx="57">
                  <c:v>57000</c:v>
                </c:pt>
                <c:pt idx="58">
                  <c:v>58000</c:v>
                </c:pt>
                <c:pt idx="59">
                  <c:v>59000</c:v>
                </c:pt>
                <c:pt idx="60">
                  <c:v>60000</c:v>
                </c:pt>
                <c:pt idx="61">
                  <c:v>61000</c:v>
                </c:pt>
                <c:pt idx="62">
                  <c:v>62000</c:v>
                </c:pt>
                <c:pt idx="63">
                  <c:v>63000</c:v>
                </c:pt>
                <c:pt idx="64">
                  <c:v>64000</c:v>
                </c:pt>
                <c:pt idx="65">
                  <c:v>65000</c:v>
                </c:pt>
                <c:pt idx="66">
                  <c:v>66000</c:v>
                </c:pt>
                <c:pt idx="67">
                  <c:v>67000</c:v>
                </c:pt>
                <c:pt idx="68">
                  <c:v>68000</c:v>
                </c:pt>
                <c:pt idx="69">
                  <c:v>69000</c:v>
                </c:pt>
                <c:pt idx="70">
                  <c:v>70000</c:v>
                </c:pt>
                <c:pt idx="71">
                  <c:v>71000</c:v>
                </c:pt>
                <c:pt idx="72">
                  <c:v>72000</c:v>
                </c:pt>
                <c:pt idx="73">
                  <c:v>73000</c:v>
                </c:pt>
                <c:pt idx="74">
                  <c:v>74000</c:v>
                </c:pt>
                <c:pt idx="75">
                  <c:v>75000</c:v>
                </c:pt>
                <c:pt idx="76">
                  <c:v>76000</c:v>
                </c:pt>
                <c:pt idx="77">
                  <c:v>77000</c:v>
                </c:pt>
                <c:pt idx="78">
                  <c:v>78000</c:v>
                </c:pt>
                <c:pt idx="79">
                  <c:v>79000</c:v>
                </c:pt>
                <c:pt idx="80">
                  <c:v>80000</c:v>
                </c:pt>
                <c:pt idx="81">
                  <c:v>81000</c:v>
                </c:pt>
                <c:pt idx="82">
                  <c:v>82000</c:v>
                </c:pt>
                <c:pt idx="83">
                  <c:v>83000</c:v>
                </c:pt>
                <c:pt idx="84">
                  <c:v>84000</c:v>
                </c:pt>
                <c:pt idx="85">
                  <c:v>85000</c:v>
                </c:pt>
                <c:pt idx="86">
                  <c:v>86000</c:v>
                </c:pt>
                <c:pt idx="87">
                  <c:v>87000</c:v>
                </c:pt>
                <c:pt idx="88">
                  <c:v>88000</c:v>
                </c:pt>
                <c:pt idx="89">
                  <c:v>89000</c:v>
                </c:pt>
                <c:pt idx="90">
                  <c:v>90000</c:v>
                </c:pt>
                <c:pt idx="91">
                  <c:v>91000</c:v>
                </c:pt>
                <c:pt idx="92">
                  <c:v>92000</c:v>
                </c:pt>
                <c:pt idx="93">
                  <c:v>93000</c:v>
                </c:pt>
                <c:pt idx="94">
                  <c:v>94000</c:v>
                </c:pt>
                <c:pt idx="95">
                  <c:v>95000</c:v>
                </c:pt>
                <c:pt idx="96">
                  <c:v>96000</c:v>
                </c:pt>
                <c:pt idx="97">
                  <c:v>97000</c:v>
                </c:pt>
                <c:pt idx="98">
                  <c:v>98000</c:v>
                </c:pt>
                <c:pt idx="99">
                  <c:v>99000</c:v>
                </c:pt>
                <c:pt idx="100">
                  <c:v>100000</c:v>
                </c:pt>
              </c:numCache>
            </c:numRef>
          </c:xVal>
          <c:yVal>
            <c:numRef>
              <c:f>post26!$AG$22:$AG$122</c:f>
              <c:numCache>
                <c:formatCode>0.00</c:formatCode>
                <c:ptCount val="101"/>
                <c:pt idx="0">
                  <c:v>90</c:v>
                </c:pt>
                <c:pt idx="1">
                  <c:v>90.015318047337274</c:v>
                </c:pt>
                <c:pt idx="2">
                  <c:v>90.028937669920282</c:v>
                </c:pt>
                <c:pt idx="3">
                  <c:v>90.041047184613632</c:v>
                </c:pt>
                <c:pt idx="4">
                  <c:v>90.051814028203793</c:v>
                </c:pt>
                <c:pt idx="5">
                  <c:v>90.061387072527197</c:v>
                </c:pt>
                <c:pt idx="6">
                  <c:v>90.069898682903187</c:v>
                </c:pt>
                <c:pt idx="7">
                  <c:v>90.077466548332907</c:v>
                </c:pt>
                <c:pt idx="8">
                  <c:v>90.084195308771001</c:v>
                </c:pt>
                <c:pt idx="9">
                  <c:v>90.090178001969448</c:v>
                </c:pt>
                <c:pt idx="10">
                  <c:v>90.095497349899318</c:v>
                </c:pt>
                <c:pt idx="11">
                  <c:v>90.100226902537273</c:v>
                </c:pt>
                <c:pt idx="12">
                  <c:v>90.104432054832273</c:v>
                </c:pt>
                <c:pt idx="13">
                  <c:v>90.108170950913561</c:v>
                </c:pt>
                <c:pt idx="14">
                  <c:v>90.111495288042406</c:v>
                </c:pt>
                <c:pt idx="15">
                  <c:v>90.114451031423783</c:v>
                </c:pt>
                <c:pt idx="16">
                  <c:v>90.117079049761941</c:v>
                </c:pt>
                <c:pt idx="17">
                  <c:v>90.119415680346705</c:v>
                </c:pt>
                <c:pt idx="18">
                  <c:v>90.121493231484834</c:v>
                </c:pt>
                <c:pt idx="19">
                  <c:v>90.123340429223319</c:v>
                </c:pt>
                <c:pt idx="20">
                  <c:v>90.124982814540417</c:v>
                </c:pt>
                <c:pt idx="21">
                  <c:v>90.126443096498207</c:v>
                </c:pt>
                <c:pt idx="22">
                  <c:v>90.127741466237651</c:v>
                </c:pt>
                <c:pt idx="23">
                  <c:v>90.128895876159135</c:v>
                </c:pt>
                <c:pt idx="24">
                  <c:v>90.129922288148322</c:v>
                </c:pt>
                <c:pt idx="25">
                  <c:v>90.130834894278749</c:v>
                </c:pt>
                <c:pt idx="26">
                  <c:v>90.131646313044484</c:v>
                </c:pt>
                <c:pt idx="27">
                  <c:v>90.132367763834054</c:v>
                </c:pt>
                <c:pt idx="28">
                  <c:v>90.133009222059741</c:v>
                </c:pt>
                <c:pt idx="29">
                  <c:v>90.133579557086406</c:v>
                </c:pt>
                <c:pt idx="30">
                  <c:v>90.134086654867133</c:v>
                </c:pt>
                <c:pt idx="31">
                  <c:v>90.134537526981134</c:v>
                </c:pt>
                <c:pt idx="32">
                  <c:v>90.134938407582368</c:v>
                </c:pt>
                <c:pt idx="33">
                  <c:v>90.135294839598103</c:v>
                </c:pt>
                <c:pt idx="34">
                  <c:v>90.135611751370476</c:v>
                </c:pt>
                <c:pt idx="35">
                  <c:v>90.135893524799968</c:v>
                </c:pt>
                <c:pt idx="36">
                  <c:v>90.136144055933599</c:v>
                </c:pt>
                <c:pt idx="37">
                  <c:v>90.136366808834765</c:v>
                </c:pt>
                <c:pt idx="38">
                  <c:v>90.136564863480828</c:v>
                </c:pt>
                <c:pt idx="39">
                  <c:v>90.136740958349222</c:v>
                </c:pt>
                <c:pt idx="40">
                  <c:v>90.13689752828229</c:v>
                </c:pt>
                <c:pt idx="41">
                  <c:v>90.137036738153455</c:v>
                </c:pt>
                <c:pt idx="42">
                  <c:v>90.137160512800662</c:v>
                </c:pt>
                <c:pt idx="43">
                  <c:v>90.137270563640911</c:v>
                </c:pt>
                <c:pt idx="44">
                  <c:v>90.137368412333743</c:v>
                </c:pt>
                <c:pt idx="45">
                  <c:v>90.137455411821179</c:v>
                </c:pt>
                <c:pt idx="46">
                  <c:v>90.13753276503455</c:v>
                </c:pt>
                <c:pt idx="47">
                  <c:v>90.137601541527303</c:v>
                </c:pt>
                <c:pt idx="48">
                  <c:v>90.137662692263604</c:v>
                </c:pt>
                <c:pt idx="49">
                  <c:v>90.13771706276728</c:v>
                </c:pt>
                <c:pt idx="50">
                  <c:v>90.137765404812697</c:v>
                </c:pt>
                <c:pt idx="51">
                  <c:v>90.137808386819387</c:v>
                </c:pt>
                <c:pt idx="52">
                  <c:v>90.137846603094388</c:v>
                </c:pt>
                <c:pt idx="53">
                  <c:v>90.137880582049419</c:v>
                </c:pt>
                <c:pt idx="54">
                  <c:v>90.137910793507402</c:v>
                </c:pt>
                <c:pt idx="55">
                  <c:v>90.137937655198471</c:v>
                </c:pt>
                <c:pt idx="56">
                  <c:v>90.137961538535947</c:v>
                </c:pt>
                <c:pt idx="57">
                  <c:v>90.137982773751844</c:v>
                </c:pt>
                <c:pt idx="58">
                  <c:v>90.138001654462954</c:v>
                </c:pt>
                <c:pt idx="59">
                  <c:v>90.138018441730509</c:v>
                </c:pt>
                <c:pt idx="60">
                  <c:v>90.138033367670047</c:v>
                </c:pt>
                <c:pt idx="61">
                  <c:v>90.138046638660697</c:v>
                </c:pt>
                <c:pt idx="62">
                  <c:v>90.138058438198868</c:v>
                </c:pt>
                <c:pt idx="63">
                  <c:v>90.138068929435306</c:v>
                </c:pt>
                <c:pt idx="64">
                  <c:v>90.138078257431047</c:v>
                </c:pt>
                <c:pt idx="65">
                  <c:v>90.138086551163241</c:v>
                </c:pt>
                <c:pt idx="66">
                  <c:v>90.138093925308254</c:v>
                </c:pt>
                <c:pt idx="67">
                  <c:v>90.138100481827436</c:v>
                </c:pt>
                <c:pt idx="68">
                  <c:v>90.138106311377072</c:v>
                </c:pt>
                <c:pt idx="69">
                  <c:v>90.138111494561542</c:v>
                </c:pt>
                <c:pt idx="70">
                  <c:v>90.138116103048191</c:v>
                </c:pt>
                <c:pt idx="71">
                  <c:v>90.138120200557978</c:v>
                </c:pt>
                <c:pt idx="72">
                  <c:v>90.138123843746683</c:v>
                </c:pt>
                <c:pt idx="73">
                  <c:v>90.138127082988191</c:v>
                </c:pt>
                <c:pt idx="74">
                  <c:v>90.138129963071165</c:v>
                </c:pt>
                <c:pt idx="75">
                  <c:v>90.138132523818086</c:v>
                </c:pt>
                <c:pt idx="76">
                  <c:v>90.138134800636138</c:v>
                </c:pt>
                <c:pt idx="77">
                  <c:v>90.138136825006626</c:v>
                </c:pt>
                <c:pt idx="78">
                  <c:v>90.138138624920231</c:v>
                </c:pt>
                <c:pt idx="79">
                  <c:v>90.138140225264152</c:v>
                </c:pt>
                <c:pt idx="80">
                  <c:v>90.138141648166169</c:v>
                </c:pt>
                <c:pt idx="81">
                  <c:v>90.138142913300527</c:v>
                </c:pt>
                <c:pt idx="82">
                  <c:v>90.138144038160149</c:v>
                </c:pt>
                <c:pt idx="83">
                  <c:v>90.138145038298262</c:v>
                </c:pt>
                <c:pt idx="84">
                  <c:v>90.138145927543718</c:v>
                </c:pt>
                <c:pt idx="85">
                  <c:v>90.138146718191962</c:v>
                </c:pt>
                <c:pt idx="86">
                  <c:v>90.138147421175262</c:v>
                </c:pt>
                <c:pt idx="87">
                  <c:v>90.138148046213558</c:v>
                </c:pt>
                <c:pt idx="88">
                  <c:v>90.138148601949283</c:v>
                </c:pt>
                <c:pt idx="89">
                  <c:v>90.138149096066499</c:v>
                </c:pt>
                <c:pt idx="90">
                  <c:v>90.138149535397304</c:v>
                </c:pt>
                <c:pt idx="91">
                  <c:v>90.138149926016254</c:v>
                </c:pt>
                <c:pt idx="92">
                  <c:v>90.138150273324399</c:v>
                </c:pt>
                <c:pt idx="93">
                  <c:v>90.138150582123941</c:v>
                </c:pt>
                <c:pt idx="94">
                  <c:v>90.138150856684589</c:v>
                </c:pt>
                <c:pt idx="95">
                  <c:v>90.138151100802702</c:v>
                </c:pt>
                <c:pt idx="96">
                  <c:v>90.138151317853612</c:v>
                </c:pt>
                <c:pt idx="97">
                  <c:v>90.138151510838497</c:v>
                </c:pt>
                <c:pt idx="98">
                  <c:v>90.138151682425743</c:v>
                </c:pt>
                <c:pt idx="99">
                  <c:v>90.138151834987838</c:v>
                </c:pt>
                <c:pt idx="100">
                  <c:v>90.13815197063424</c:v>
                </c:pt>
              </c:numCache>
            </c:numRef>
          </c:yVal>
          <c:smooth val="1"/>
        </c:ser>
        <c:ser>
          <c:idx val="2"/>
          <c:order val="3"/>
          <c:tx>
            <c:v>H=0</c:v>
          </c:tx>
          <c:marker>
            <c:symbol val="none"/>
          </c:marker>
          <c:xVal>
            <c:numRef>
              <c:f>post26!$R$22:$R$122</c:f>
              <c:numCache>
                <c:formatCode>General</c:formatCode>
                <c:ptCount val="101"/>
                <c:pt idx="0">
                  <c:v>0</c:v>
                </c:pt>
                <c:pt idx="1">
                  <c:v>1000</c:v>
                </c:pt>
                <c:pt idx="2">
                  <c:v>2000</c:v>
                </c:pt>
                <c:pt idx="3">
                  <c:v>3000</c:v>
                </c:pt>
                <c:pt idx="4">
                  <c:v>4000</c:v>
                </c:pt>
                <c:pt idx="5">
                  <c:v>5000</c:v>
                </c:pt>
                <c:pt idx="6">
                  <c:v>6000</c:v>
                </c:pt>
                <c:pt idx="7">
                  <c:v>7000</c:v>
                </c:pt>
                <c:pt idx="8">
                  <c:v>8000</c:v>
                </c:pt>
                <c:pt idx="9">
                  <c:v>9000</c:v>
                </c:pt>
                <c:pt idx="10">
                  <c:v>10000</c:v>
                </c:pt>
                <c:pt idx="11">
                  <c:v>11000</c:v>
                </c:pt>
                <c:pt idx="12">
                  <c:v>12000</c:v>
                </c:pt>
                <c:pt idx="13">
                  <c:v>13000</c:v>
                </c:pt>
                <c:pt idx="14">
                  <c:v>14000</c:v>
                </c:pt>
                <c:pt idx="15">
                  <c:v>15000</c:v>
                </c:pt>
                <c:pt idx="16">
                  <c:v>16000</c:v>
                </c:pt>
                <c:pt idx="17">
                  <c:v>17000</c:v>
                </c:pt>
                <c:pt idx="18">
                  <c:v>18000</c:v>
                </c:pt>
                <c:pt idx="19">
                  <c:v>19000</c:v>
                </c:pt>
                <c:pt idx="20">
                  <c:v>20000</c:v>
                </c:pt>
                <c:pt idx="21">
                  <c:v>21000</c:v>
                </c:pt>
                <c:pt idx="22">
                  <c:v>22000</c:v>
                </c:pt>
                <c:pt idx="23">
                  <c:v>23000</c:v>
                </c:pt>
                <c:pt idx="24">
                  <c:v>24000</c:v>
                </c:pt>
                <c:pt idx="25">
                  <c:v>25000</c:v>
                </c:pt>
                <c:pt idx="26">
                  <c:v>26000</c:v>
                </c:pt>
                <c:pt idx="27">
                  <c:v>27000</c:v>
                </c:pt>
                <c:pt idx="28">
                  <c:v>28000</c:v>
                </c:pt>
                <c:pt idx="29">
                  <c:v>29000</c:v>
                </c:pt>
                <c:pt idx="30">
                  <c:v>30000</c:v>
                </c:pt>
                <c:pt idx="31">
                  <c:v>31000</c:v>
                </c:pt>
                <c:pt idx="32">
                  <c:v>32000</c:v>
                </c:pt>
                <c:pt idx="33">
                  <c:v>33000</c:v>
                </c:pt>
                <c:pt idx="34">
                  <c:v>34000</c:v>
                </c:pt>
                <c:pt idx="35">
                  <c:v>35000</c:v>
                </c:pt>
                <c:pt idx="36">
                  <c:v>36000</c:v>
                </c:pt>
                <c:pt idx="37">
                  <c:v>37000</c:v>
                </c:pt>
                <c:pt idx="38">
                  <c:v>38000</c:v>
                </c:pt>
                <c:pt idx="39">
                  <c:v>39000</c:v>
                </c:pt>
                <c:pt idx="40">
                  <c:v>40000</c:v>
                </c:pt>
                <c:pt idx="41">
                  <c:v>41000</c:v>
                </c:pt>
                <c:pt idx="42">
                  <c:v>42000</c:v>
                </c:pt>
                <c:pt idx="43">
                  <c:v>43000</c:v>
                </c:pt>
                <c:pt idx="44">
                  <c:v>44000</c:v>
                </c:pt>
                <c:pt idx="45">
                  <c:v>45000</c:v>
                </c:pt>
                <c:pt idx="46">
                  <c:v>46000</c:v>
                </c:pt>
                <c:pt idx="47">
                  <c:v>47000</c:v>
                </c:pt>
                <c:pt idx="48">
                  <c:v>48000</c:v>
                </c:pt>
                <c:pt idx="49">
                  <c:v>49000</c:v>
                </c:pt>
                <c:pt idx="50">
                  <c:v>50000</c:v>
                </c:pt>
                <c:pt idx="51">
                  <c:v>51000</c:v>
                </c:pt>
                <c:pt idx="52">
                  <c:v>52000</c:v>
                </c:pt>
                <c:pt idx="53">
                  <c:v>53000</c:v>
                </c:pt>
                <c:pt idx="54">
                  <c:v>54000</c:v>
                </c:pt>
                <c:pt idx="55">
                  <c:v>55000</c:v>
                </c:pt>
                <c:pt idx="56">
                  <c:v>56000</c:v>
                </c:pt>
                <c:pt idx="57">
                  <c:v>57000</c:v>
                </c:pt>
                <c:pt idx="58">
                  <c:v>58000</c:v>
                </c:pt>
                <c:pt idx="59">
                  <c:v>59000</c:v>
                </c:pt>
                <c:pt idx="60">
                  <c:v>60000</c:v>
                </c:pt>
                <c:pt idx="61">
                  <c:v>61000</c:v>
                </c:pt>
                <c:pt idx="62">
                  <c:v>62000</c:v>
                </c:pt>
                <c:pt idx="63">
                  <c:v>63000</c:v>
                </c:pt>
                <c:pt idx="64">
                  <c:v>64000</c:v>
                </c:pt>
                <c:pt idx="65">
                  <c:v>65000</c:v>
                </c:pt>
                <c:pt idx="66">
                  <c:v>66000</c:v>
                </c:pt>
                <c:pt idx="67">
                  <c:v>67000</c:v>
                </c:pt>
                <c:pt idx="68">
                  <c:v>68000</c:v>
                </c:pt>
                <c:pt idx="69">
                  <c:v>69000</c:v>
                </c:pt>
                <c:pt idx="70">
                  <c:v>70000</c:v>
                </c:pt>
                <c:pt idx="71">
                  <c:v>71000</c:v>
                </c:pt>
                <c:pt idx="72">
                  <c:v>72000</c:v>
                </c:pt>
                <c:pt idx="73">
                  <c:v>73000</c:v>
                </c:pt>
                <c:pt idx="74">
                  <c:v>74000</c:v>
                </c:pt>
                <c:pt idx="75">
                  <c:v>75000</c:v>
                </c:pt>
                <c:pt idx="76">
                  <c:v>76000</c:v>
                </c:pt>
                <c:pt idx="77">
                  <c:v>77000</c:v>
                </c:pt>
                <c:pt idx="78">
                  <c:v>78000</c:v>
                </c:pt>
                <c:pt idx="79">
                  <c:v>79000</c:v>
                </c:pt>
                <c:pt idx="80">
                  <c:v>80000</c:v>
                </c:pt>
                <c:pt idx="81">
                  <c:v>81000</c:v>
                </c:pt>
                <c:pt idx="82">
                  <c:v>82000</c:v>
                </c:pt>
                <c:pt idx="83">
                  <c:v>83000</c:v>
                </c:pt>
                <c:pt idx="84">
                  <c:v>84000</c:v>
                </c:pt>
                <c:pt idx="85">
                  <c:v>85000</c:v>
                </c:pt>
                <c:pt idx="86">
                  <c:v>86000</c:v>
                </c:pt>
                <c:pt idx="87">
                  <c:v>87000</c:v>
                </c:pt>
                <c:pt idx="88">
                  <c:v>88000</c:v>
                </c:pt>
                <c:pt idx="89">
                  <c:v>89000</c:v>
                </c:pt>
                <c:pt idx="90">
                  <c:v>90000</c:v>
                </c:pt>
                <c:pt idx="91">
                  <c:v>91000</c:v>
                </c:pt>
                <c:pt idx="92">
                  <c:v>92000</c:v>
                </c:pt>
                <c:pt idx="93">
                  <c:v>93000</c:v>
                </c:pt>
                <c:pt idx="94">
                  <c:v>94000</c:v>
                </c:pt>
                <c:pt idx="95">
                  <c:v>95000</c:v>
                </c:pt>
                <c:pt idx="96">
                  <c:v>96000</c:v>
                </c:pt>
                <c:pt idx="97">
                  <c:v>97000</c:v>
                </c:pt>
                <c:pt idx="98">
                  <c:v>98000</c:v>
                </c:pt>
                <c:pt idx="99">
                  <c:v>99000</c:v>
                </c:pt>
                <c:pt idx="100">
                  <c:v>100000</c:v>
                </c:pt>
              </c:numCache>
            </c:numRef>
          </c:xVal>
          <c:yVal>
            <c:numRef>
              <c:f>post26!$AH$22:$AH$122</c:f>
              <c:numCache>
                <c:formatCode>0.00</c:formatCode>
                <c:ptCount val="101"/>
                <c:pt idx="0">
                  <c:v>90</c:v>
                </c:pt>
                <c:pt idx="1">
                  <c:v>90.015318047337274</c:v>
                </c:pt>
                <c:pt idx="2">
                  <c:v>90.030636094674549</c:v>
                </c:pt>
                <c:pt idx="3">
                  <c:v>90.045954142011809</c:v>
                </c:pt>
                <c:pt idx="4">
                  <c:v>90.061272189349097</c:v>
                </c:pt>
                <c:pt idx="5">
                  <c:v>90.076590236686343</c:v>
                </c:pt>
                <c:pt idx="6">
                  <c:v>90.091908284023646</c:v>
                </c:pt>
                <c:pt idx="7">
                  <c:v>90.10722633136092</c:v>
                </c:pt>
                <c:pt idx="8">
                  <c:v>90.122544378698166</c:v>
                </c:pt>
                <c:pt idx="9">
                  <c:v>90.137862426035468</c:v>
                </c:pt>
                <c:pt idx="10">
                  <c:v>90.153180473372743</c:v>
                </c:pt>
                <c:pt idx="11">
                  <c:v>90.168498520710003</c:v>
                </c:pt>
                <c:pt idx="12">
                  <c:v>90.183816568047291</c:v>
                </c:pt>
                <c:pt idx="13">
                  <c:v>90.199134615384551</c:v>
                </c:pt>
                <c:pt idx="14">
                  <c:v>90.21445266272184</c:v>
                </c:pt>
                <c:pt idx="15">
                  <c:v>90.229770710059086</c:v>
                </c:pt>
                <c:pt idx="16">
                  <c:v>90.245088757396388</c:v>
                </c:pt>
                <c:pt idx="17">
                  <c:v>90.260406804733648</c:v>
                </c:pt>
                <c:pt idx="18">
                  <c:v>90.275724852070908</c:v>
                </c:pt>
                <c:pt idx="19">
                  <c:v>90.291042899408211</c:v>
                </c:pt>
                <c:pt idx="20">
                  <c:v>90.306360946745485</c:v>
                </c:pt>
                <c:pt idx="21">
                  <c:v>90.321678994082745</c:v>
                </c:pt>
                <c:pt idx="22">
                  <c:v>90.33699704142002</c:v>
                </c:pt>
                <c:pt idx="23">
                  <c:v>90.352315088757308</c:v>
                </c:pt>
                <c:pt idx="24">
                  <c:v>90.367633136094568</c:v>
                </c:pt>
                <c:pt idx="25">
                  <c:v>90.382951183431828</c:v>
                </c:pt>
                <c:pt idx="26">
                  <c:v>90.398269230769131</c:v>
                </c:pt>
                <c:pt idx="27">
                  <c:v>90.413587278106405</c:v>
                </c:pt>
                <c:pt idx="28">
                  <c:v>90.428905325443679</c:v>
                </c:pt>
                <c:pt idx="29">
                  <c:v>90.444223372780968</c:v>
                </c:pt>
                <c:pt idx="30">
                  <c:v>90.459541420118242</c:v>
                </c:pt>
                <c:pt idx="31">
                  <c:v>90.474859467455502</c:v>
                </c:pt>
                <c:pt idx="32">
                  <c:v>90.490177514792762</c:v>
                </c:pt>
                <c:pt idx="33">
                  <c:v>90.505495562130051</c:v>
                </c:pt>
                <c:pt idx="34">
                  <c:v>90.520813609467325</c:v>
                </c:pt>
                <c:pt idx="35">
                  <c:v>90.536131656804585</c:v>
                </c:pt>
                <c:pt idx="36">
                  <c:v>90.551449704141874</c:v>
                </c:pt>
                <c:pt idx="37">
                  <c:v>90.566767751479148</c:v>
                </c:pt>
                <c:pt idx="38">
                  <c:v>90.582085798816408</c:v>
                </c:pt>
                <c:pt idx="39">
                  <c:v>90.597403846153682</c:v>
                </c:pt>
                <c:pt idx="40">
                  <c:v>90.612721893490942</c:v>
                </c:pt>
                <c:pt idx="41">
                  <c:v>90.628039940828231</c:v>
                </c:pt>
                <c:pt idx="42">
                  <c:v>90.643357988165533</c:v>
                </c:pt>
                <c:pt idx="43">
                  <c:v>90.658676035502765</c:v>
                </c:pt>
                <c:pt idx="44">
                  <c:v>90.673994082840068</c:v>
                </c:pt>
                <c:pt idx="45">
                  <c:v>90.689312130177328</c:v>
                </c:pt>
                <c:pt idx="46">
                  <c:v>90.704630177514602</c:v>
                </c:pt>
                <c:pt idx="47">
                  <c:v>90.719948224851876</c:v>
                </c:pt>
                <c:pt idx="48">
                  <c:v>90.735266272189151</c:v>
                </c:pt>
                <c:pt idx="49">
                  <c:v>90.750584319526425</c:v>
                </c:pt>
                <c:pt idx="50">
                  <c:v>90.765902366863699</c:v>
                </c:pt>
                <c:pt idx="51">
                  <c:v>90.781220414201016</c:v>
                </c:pt>
                <c:pt idx="52">
                  <c:v>90.796538461538262</c:v>
                </c:pt>
                <c:pt idx="53">
                  <c:v>90.811856508875536</c:v>
                </c:pt>
                <c:pt idx="54">
                  <c:v>90.82717455621281</c:v>
                </c:pt>
                <c:pt idx="55">
                  <c:v>90.84249260355007</c:v>
                </c:pt>
                <c:pt idx="56">
                  <c:v>90.857810650887373</c:v>
                </c:pt>
                <c:pt idx="57">
                  <c:v>90.873128698224619</c:v>
                </c:pt>
                <c:pt idx="58">
                  <c:v>90.888446745561879</c:v>
                </c:pt>
                <c:pt idx="59">
                  <c:v>90.903764792899182</c:v>
                </c:pt>
                <c:pt idx="60">
                  <c:v>90.919082840236456</c:v>
                </c:pt>
                <c:pt idx="61">
                  <c:v>90.93440088757373</c:v>
                </c:pt>
                <c:pt idx="62">
                  <c:v>90.949718934911004</c:v>
                </c:pt>
                <c:pt idx="63">
                  <c:v>90.965036982248293</c:v>
                </c:pt>
                <c:pt idx="64">
                  <c:v>90.980355029585553</c:v>
                </c:pt>
                <c:pt idx="65">
                  <c:v>90.995673076922813</c:v>
                </c:pt>
                <c:pt idx="66">
                  <c:v>91.010991124260102</c:v>
                </c:pt>
                <c:pt idx="67">
                  <c:v>91.026309171597362</c:v>
                </c:pt>
                <c:pt idx="68">
                  <c:v>91.041627218934664</c:v>
                </c:pt>
                <c:pt idx="69">
                  <c:v>91.05694526627191</c:v>
                </c:pt>
                <c:pt idx="70">
                  <c:v>91.072263313609184</c:v>
                </c:pt>
                <c:pt idx="71">
                  <c:v>91.087581360946473</c:v>
                </c:pt>
                <c:pt idx="72">
                  <c:v>91.102899408283733</c:v>
                </c:pt>
                <c:pt idx="73">
                  <c:v>91.118217455621007</c:v>
                </c:pt>
                <c:pt idx="74">
                  <c:v>91.133535502958267</c:v>
                </c:pt>
                <c:pt idx="75">
                  <c:v>91.14885355029557</c:v>
                </c:pt>
                <c:pt idx="76">
                  <c:v>91.16417159763283</c:v>
                </c:pt>
                <c:pt idx="77">
                  <c:v>91.179489644970133</c:v>
                </c:pt>
                <c:pt idx="78">
                  <c:v>91.194807692307393</c:v>
                </c:pt>
                <c:pt idx="79">
                  <c:v>91.210125739644667</c:v>
                </c:pt>
                <c:pt idx="80">
                  <c:v>91.225443786981927</c:v>
                </c:pt>
                <c:pt idx="81">
                  <c:v>91.240761834319215</c:v>
                </c:pt>
                <c:pt idx="82">
                  <c:v>91.256079881656476</c:v>
                </c:pt>
                <c:pt idx="83">
                  <c:v>91.27139792899375</c:v>
                </c:pt>
                <c:pt idx="84">
                  <c:v>91.286715976331038</c:v>
                </c:pt>
                <c:pt idx="85">
                  <c:v>91.302034023668298</c:v>
                </c:pt>
                <c:pt idx="86">
                  <c:v>91.317352071005587</c:v>
                </c:pt>
                <c:pt idx="87">
                  <c:v>91.332670118342847</c:v>
                </c:pt>
                <c:pt idx="88">
                  <c:v>91.347988165680121</c:v>
                </c:pt>
                <c:pt idx="89">
                  <c:v>91.36330621301741</c:v>
                </c:pt>
                <c:pt idx="90">
                  <c:v>91.378624260354684</c:v>
                </c:pt>
                <c:pt idx="91">
                  <c:v>91.393942307691944</c:v>
                </c:pt>
                <c:pt idx="92">
                  <c:v>91.409260355029232</c:v>
                </c:pt>
                <c:pt idx="93">
                  <c:v>91.424578402366492</c:v>
                </c:pt>
                <c:pt idx="94">
                  <c:v>91.439896449703795</c:v>
                </c:pt>
                <c:pt idx="95">
                  <c:v>91.455214497041069</c:v>
                </c:pt>
                <c:pt idx="96">
                  <c:v>91.470532544378329</c:v>
                </c:pt>
                <c:pt idx="97">
                  <c:v>91.485850591715604</c:v>
                </c:pt>
                <c:pt idx="98">
                  <c:v>91.501168639052892</c:v>
                </c:pt>
                <c:pt idx="99">
                  <c:v>91.516486686390166</c:v>
                </c:pt>
                <c:pt idx="100">
                  <c:v>91.531804733727412</c:v>
                </c:pt>
              </c:numCache>
            </c:numRef>
          </c:yVal>
          <c:smooth val="1"/>
        </c:ser>
        <c:dLbls>
          <c:showLegendKey val="0"/>
          <c:showVal val="0"/>
          <c:showCatName val="0"/>
          <c:showSerName val="0"/>
          <c:showPercent val="0"/>
          <c:showBubbleSize val="0"/>
        </c:dLbls>
        <c:axId val="87248256"/>
        <c:axId val="87253760"/>
      </c:scatterChart>
      <c:valAx>
        <c:axId val="87248256"/>
        <c:scaling>
          <c:orientation val="minMax"/>
          <c:max val="100000"/>
          <c:min val="0"/>
        </c:scaling>
        <c:delete val="0"/>
        <c:axPos val="b"/>
        <c:majorGridlines/>
        <c:minorGridlines/>
        <c:title>
          <c:tx>
            <c:rich>
              <a:bodyPr/>
              <a:lstStyle/>
              <a:p>
                <a:pPr>
                  <a:defRPr/>
                </a:pPr>
                <a:r>
                  <a:rPr lang="en-US"/>
                  <a:t>Time, seconds</a:t>
                </a:r>
              </a:p>
            </c:rich>
          </c:tx>
          <c:layout/>
          <c:overlay val="0"/>
        </c:title>
        <c:numFmt formatCode="#,##0" sourceLinked="0"/>
        <c:majorTickMark val="none"/>
        <c:minorTickMark val="none"/>
        <c:tickLblPos val="nextTo"/>
        <c:crossAx val="87253760"/>
        <c:crosses val="autoZero"/>
        <c:crossBetween val="midCat"/>
      </c:valAx>
      <c:valAx>
        <c:axId val="87253760"/>
        <c:scaling>
          <c:orientation val="minMax"/>
          <c:max val="90.5"/>
        </c:scaling>
        <c:delete val="0"/>
        <c:axPos val="l"/>
        <c:majorGridlines/>
        <c:minorGridlines/>
        <c:title>
          <c:tx>
            <c:rich>
              <a:bodyPr/>
              <a:lstStyle/>
              <a:p>
                <a:pPr>
                  <a:defRPr/>
                </a:pPr>
                <a:r>
                  <a:rPr lang="en-US"/>
                  <a:t>Temp, Deg K</a:t>
                </a:r>
              </a:p>
            </c:rich>
          </c:tx>
          <c:layout/>
          <c:overlay val="0"/>
        </c:title>
        <c:numFmt formatCode="0.0" sourceLinked="0"/>
        <c:majorTickMark val="none"/>
        <c:minorTickMark val="none"/>
        <c:tickLblPos val="nextTo"/>
        <c:crossAx val="87248256"/>
        <c:crossesAt val="1"/>
        <c:crossBetween val="midCat"/>
      </c:valAx>
    </c:plotArea>
    <c:legend>
      <c:legendPos val="r"/>
      <c:layout>
        <c:manualLayout>
          <c:xMode val="edge"/>
          <c:yMode val="edge"/>
          <c:x val="0.48262489063867042"/>
          <c:y val="0.50407006415864686"/>
          <c:w val="0.27848622047244143"/>
          <c:h val="0.25616506270049577"/>
        </c:manualLayout>
      </c:layout>
      <c:overlay val="0"/>
      <c:spPr>
        <a:solidFill>
          <a:schemeClr val="bg2"/>
        </a:solidFill>
      </c:sp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Test Bed Transient Response, 0.5deg Gradient</a:t>
            </a:r>
          </a:p>
        </c:rich>
      </c:tx>
      <c:layout>
        <c:manualLayout>
          <c:xMode val="edge"/>
          <c:yMode val="edge"/>
          <c:x val="0.16224551770184678"/>
          <c:y val="1.8343816270647267E-2"/>
        </c:manualLayout>
      </c:layout>
      <c:overlay val="0"/>
    </c:title>
    <c:autoTitleDeleted val="0"/>
    <c:plotArea>
      <c:layout/>
      <c:scatterChart>
        <c:scatterStyle val="smoothMarker"/>
        <c:varyColors val="0"/>
        <c:ser>
          <c:idx val="1"/>
          <c:order val="0"/>
          <c:tx>
            <c:v>High H 0.5K</c:v>
          </c:tx>
          <c:xVal>
            <c:numRef>
              <c:f>'test bed transients'!$D$17:$D$82</c:f>
              <c:numCache>
                <c:formatCode>0.00000</c:formatCode>
                <c:ptCount val="66"/>
                <c:pt idx="0">
                  <c:v>1.3888888888888896E-7</c:v>
                </c:pt>
                <c:pt idx="1">
                  <c:v>2.7777777777777797E-7</c:v>
                </c:pt>
                <c:pt idx="2">
                  <c:v>1.6694166666666674E-4</c:v>
                </c:pt>
                <c:pt idx="3">
                  <c:v>3.3361111111111119E-4</c:v>
                </c:pt>
                <c:pt idx="4">
                  <c:v>8.3361111111111103E-4</c:v>
                </c:pt>
                <c:pt idx="5" formatCode="0.0000">
                  <c:v>1.3891388888888892E-3</c:v>
                </c:pt>
                <c:pt idx="6" formatCode="0.0000">
                  <c:v>1.9446944444444446E-3</c:v>
                </c:pt>
                <c:pt idx="7" formatCode="0.0000">
                  <c:v>2.5002222222222231E-3</c:v>
                </c:pt>
                <c:pt idx="8" formatCode="0.0000">
                  <c:v>3.0558333333333331E-3</c:v>
                </c:pt>
                <c:pt idx="9" formatCode="0.0000">
                  <c:v>3.6113888888888892E-3</c:v>
                </c:pt>
                <c:pt idx="10" formatCode="0.0000">
                  <c:v>4.1669444444444453E-3</c:v>
                </c:pt>
                <c:pt idx="11" formatCode="0.0000">
                  <c:v>4.7225000000000001E-3</c:v>
                </c:pt>
                <c:pt idx="12" formatCode="0.0000">
                  <c:v>5.2780555555555567E-3</c:v>
                </c:pt>
                <c:pt idx="13" formatCode="0.0000">
                  <c:v>5.8336111111111132E-3</c:v>
                </c:pt>
                <c:pt idx="14" formatCode="0.0000">
                  <c:v>6.389166666666668E-3</c:v>
                </c:pt>
                <c:pt idx="15" formatCode="0.0000">
                  <c:v>6.9447222222222245E-3</c:v>
                </c:pt>
                <c:pt idx="16" formatCode="0.0000">
                  <c:v>7.5002777777777802E-3</c:v>
                </c:pt>
                <c:pt idx="17" formatCode="0.0000">
                  <c:v>8.0558333333333367E-3</c:v>
                </c:pt>
                <c:pt idx="18" formatCode="0.0000">
                  <c:v>8.611111111111111E-3</c:v>
                </c:pt>
                <c:pt idx="19" formatCode="0.0000">
                  <c:v>9.1666666666666702E-3</c:v>
                </c:pt>
                <c:pt idx="20" formatCode="0.000">
                  <c:v>9.7222222222222224E-3</c:v>
                </c:pt>
                <c:pt idx="21" formatCode="0.000">
                  <c:v>1.027777777777778E-2</c:v>
                </c:pt>
                <c:pt idx="22" formatCode="0.000">
                  <c:v>1.0833333333333335E-2</c:v>
                </c:pt>
                <c:pt idx="23" formatCode="0.000">
                  <c:v>1.1388888888888891E-2</c:v>
                </c:pt>
                <c:pt idx="24" formatCode="0.000">
                  <c:v>1.1944444444444445E-2</c:v>
                </c:pt>
                <c:pt idx="25" formatCode="0.000">
                  <c:v>1.2500000000000001E-2</c:v>
                </c:pt>
                <c:pt idx="26" formatCode="0.000">
                  <c:v>1.305555555555556E-2</c:v>
                </c:pt>
                <c:pt idx="27" formatCode="0.000">
                  <c:v>1.3611111111111114E-2</c:v>
                </c:pt>
                <c:pt idx="28" formatCode="0.000">
                  <c:v>1.4166666666666666E-2</c:v>
                </c:pt>
                <c:pt idx="29" formatCode="0.000">
                  <c:v>1.4722222222222223E-2</c:v>
                </c:pt>
                <c:pt idx="30" formatCode="0.000">
                  <c:v>1.5277777777777779E-2</c:v>
                </c:pt>
                <c:pt idx="31" formatCode="0.000">
                  <c:v>1.5833333333333338E-2</c:v>
                </c:pt>
                <c:pt idx="32" formatCode="0.000">
                  <c:v>1.6388888888888894E-2</c:v>
                </c:pt>
                <c:pt idx="33" formatCode="0.000">
                  <c:v>1.666666666666667E-2</c:v>
                </c:pt>
                <c:pt idx="34" formatCode="0.000">
                  <c:v>2.6500000000000006E-2</c:v>
                </c:pt>
                <c:pt idx="35" formatCode="0.000">
                  <c:v>3.6333333333333342E-2</c:v>
                </c:pt>
                <c:pt idx="36" formatCode="0.000">
                  <c:v>6.2616666666666682E-2</c:v>
                </c:pt>
                <c:pt idx="37" formatCode="0.000">
                  <c:v>9.1888888888888895E-2</c:v>
                </c:pt>
                <c:pt idx="38" formatCode="0.00">
                  <c:v>0.12419166666666667</c:v>
                </c:pt>
                <c:pt idx="39" formatCode="0.00">
                  <c:v>0.15696944444444455</c:v>
                </c:pt>
                <c:pt idx="40" formatCode="0.00">
                  <c:v>0.18974722222222229</c:v>
                </c:pt>
                <c:pt idx="41" formatCode="0.00">
                  <c:v>0.222525</c:v>
                </c:pt>
                <c:pt idx="42" formatCode="0.00">
                  <c:v>0.25530277777777788</c:v>
                </c:pt>
                <c:pt idx="43" formatCode="0.00">
                  <c:v>0.2880833333333333</c:v>
                </c:pt>
                <c:pt idx="44" formatCode="0.00">
                  <c:v>0.32086111111111115</c:v>
                </c:pt>
                <c:pt idx="45" formatCode="0.00">
                  <c:v>0.35363888888888889</c:v>
                </c:pt>
                <c:pt idx="46" formatCode="0.00">
                  <c:v>0.3864166666666668</c:v>
                </c:pt>
                <c:pt idx="47" formatCode="0.00">
                  <c:v>0.41919444444444448</c:v>
                </c:pt>
                <c:pt idx="48" formatCode="0.00">
                  <c:v>0.45197222222222228</c:v>
                </c:pt>
                <c:pt idx="49" formatCode="0.00">
                  <c:v>0.48475000000000001</c:v>
                </c:pt>
                <c:pt idx="50" formatCode="0.00">
                  <c:v>0.51752777777777759</c:v>
                </c:pt>
                <c:pt idx="51" formatCode="0.00">
                  <c:v>0.5503055555555556</c:v>
                </c:pt>
                <c:pt idx="52" formatCode="0.00">
                  <c:v>0.58308333333333329</c:v>
                </c:pt>
                <c:pt idx="53" formatCode="0.00">
                  <c:v>0.61586111111111119</c:v>
                </c:pt>
                <c:pt idx="54" formatCode="0.00">
                  <c:v>0.6486388888888891</c:v>
                </c:pt>
                <c:pt idx="55" formatCode="0.00">
                  <c:v>0.68141666666666656</c:v>
                </c:pt>
                <c:pt idx="56" formatCode="0.00">
                  <c:v>0.71419444444444469</c:v>
                </c:pt>
                <c:pt idx="57" formatCode="0.00">
                  <c:v>0.74697222222222215</c:v>
                </c:pt>
                <c:pt idx="58" formatCode="0.00">
                  <c:v>0.77975000000000005</c:v>
                </c:pt>
                <c:pt idx="59" formatCode="0.00">
                  <c:v>0.81252777777777763</c:v>
                </c:pt>
                <c:pt idx="60" formatCode="0.00">
                  <c:v>0.84530555555555564</c:v>
                </c:pt>
                <c:pt idx="61" formatCode="0.00">
                  <c:v>0.87808333333333344</c:v>
                </c:pt>
                <c:pt idx="62" formatCode="0.00">
                  <c:v>0.91086111111111112</c:v>
                </c:pt>
                <c:pt idx="63" formatCode="0.00">
                  <c:v>0.94363888888888903</c:v>
                </c:pt>
                <c:pt idx="64" formatCode="0.00">
                  <c:v>0.97641666666666649</c:v>
                </c:pt>
                <c:pt idx="65" formatCode="0.00">
                  <c:v>1</c:v>
                </c:pt>
              </c:numCache>
            </c:numRef>
          </c:xVal>
          <c:yVal>
            <c:numRef>
              <c:f>'test bed transients'!$G$17:$G$82</c:f>
              <c:numCache>
                <c:formatCode>General</c:formatCode>
                <c:ptCount val="66"/>
                <c:pt idx="4" formatCode="0.000">
                  <c:v>5.4666975607701078E-3</c:v>
                </c:pt>
                <c:pt idx="5" formatCode="0.000">
                  <c:v>7.3539113898342641E-3</c:v>
                </c:pt>
                <c:pt idx="6" formatCode="0.000">
                  <c:v>9.1421169986833483E-3</c:v>
                </c:pt>
                <c:pt idx="7" formatCode="0.000">
                  <c:v>1.0918717762788851E-2</c:v>
                </c:pt>
                <c:pt idx="8" formatCode="0.000">
                  <c:v>1.2696109945294212E-2</c:v>
                </c:pt>
                <c:pt idx="9" formatCode="0.000">
                  <c:v>1.4474472714337543E-2</c:v>
                </c:pt>
                <c:pt idx="10" formatCode="0.000">
                  <c:v>1.6251929982825323E-2</c:v>
                </c:pt>
                <c:pt idx="11" formatCode="0.000">
                  <c:v>1.8026633184948446E-2</c:v>
                </c:pt>
                <c:pt idx="12" formatCode="0.000">
                  <c:v>1.9796922617471992E-2</c:v>
                </c:pt>
                <c:pt idx="13" formatCode="0.000">
                  <c:v>2.1561708365790976E-2</c:v>
                </c:pt>
                <c:pt idx="14" formatCode="0.000">
                  <c:v>2.3320187551467413E-2</c:v>
                </c:pt>
                <c:pt idx="15" formatCode="0.000">
                  <c:v>2.5071658968337941E-2</c:v>
                </c:pt>
                <c:pt idx="16" formatCode="0.000">
                  <c:v>2.6815697844276398E-2</c:v>
                </c:pt>
                <c:pt idx="17" formatCode="0.000">
                  <c:v>2.855197366655635E-2</c:v>
                </c:pt>
                <c:pt idx="18" formatCode="0.000">
                  <c:v>3.0280476642341896E-2</c:v>
                </c:pt>
                <c:pt idx="19" formatCode="0.000">
                  <c:v>3.2000902930961431E-2</c:v>
                </c:pt>
                <c:pt idx="20" formatCode="0.000">
                  <c:v>3.3713450950387802E-2</c:v>
                </c:pt>
                <c:pt idx="21" formatCode="0.000">
                  <c:v>3.5418119336370582E-2</c:v>
                </c:pt>
                <c:pt idx="22" formatCode="0.000">
                  <c:v>3.7115245376145987E-2</c:v>
                </c:pt>
                <c:pt idx="23" formatCode="0.000">
                  <c:v>3.8804495170974486E-2</c:v>
                </c:pt>
                <c:pt idx="24" formatCode="0.000">
                  <c:v>4.0486795310956177E-2</c:v>
                </c:pt>
                <c:pt idx="25" formatCode="0.000">
                  <c:v>4.216178488194449E-2</c:v>
                </c:pt>
                <c:pt idx="26" formatCode="0.000">
                  <c:v>4.383002787090521E-2</c:v>
                </c:pt>
                <c:pt idx="27" formatCode="0.000">
                  <c:v>4.5492007540004077E-2</c:v>
                </c:pt>
                <c:pt idx="28" formatCode="0.000">
                  <c:v>4.7147291036881325E-2</c:v>
                </c:pt>
                <c:pt idx="29" formatCode="0.000">
                  <c:v>4.8796834309577632E-2</c:v>
                </c:pt>
                <c:pt idx="30" formatCode="0.000">
                  <c:v>5.0440678994554088E-2</c:v>
                </c:pt>
                <c:pt idx="31" formatCode="0.000">
                  <c:v>5.2078795573028573E-2</c:v>
                </c:pt>
                <c:pt idx="32" formatCode="0.000">
                  <c:v>5.3711699663267498E-2</c:v>
                </c:pt>
                <c:pt idx="33" formatCode="0.000">
                  <c:v>5.4516195915443863E-2</c:v>
                </c:pt>
                <c:pt idx="34" formatCode="0.000">
                  <c:v>8.7592156536594926E-2</c:v>
                </c:pt>
                <c:pt idx="35" formatCode="0.000">
                  <c:v>0.11594533358347883</c:v>
                </c:pt>
                <c:pt idx="36" formatCode="0.000">
                  <c:v>0.1845120519493188</c:v>
                </c:pt>
                <c:pt idx="37" formatCode="0.000">
                  <c:v>0.24565924654853349</c:v>
                </c:pt>
                <c:pt idx="38" formatCode="0.000">
                  <c:v>0.30012372440142127</c:v>
                </c:pt>
                <c:pt idx="39" formatCode="0.000">
                  <c:v>0.34400652849941088</c:v>
                </c:pt>
                <c:pt idx="40" formatCode="0.000">
                  <c:v>0.37818478790368043</c:v>
                </c:pt>
                <c:pt idx="41" formatCode="0.000">
                  <c:v>0.40427941204434392</c:v>
                </c:pt>
                <c:pt idx="42" formatCode="0.000">
                  <c:v>0.42385716455311717</c:v>
                </c:pt>
                <c:pt idx="43" formatCode="0.000">
                  <c:v>0.43833964340952869</c:v>
                </c:pt>
                <c:pt idx="44" formatCode="0.000">
                  <c:v>0.44893324222234876</c:v>
                </c:pt>
                <c:pt idx="45" formatCode="0.000">
                  <c:v>0.45661362600638</c:v>
                </c:pt>
                <c:pt idx="46" formatCode="0.000">
                  <c:v>0.46214799266779999</c:v>
                </c:pt>
                <c:pt idx="47" formatCode="0.000">
                  <c:v>0.46612100252721989</c:v>
                </c:pt>
                <c:pt idx="48" formatCode="0.000">
                  <c:v>0.46895473595179948</c:v>
                </c:pt>
                <c:pt idx="49" formatCode="0.000">
                  <c:v>0.47098046670785632</c:v>
                </c:pt>
                <c:pt idx="50" formatCode="0.000">
                  <c:v>0.47241821863502836</c:v>
                </c:pt>
                <c:pt idx="51" formatCode="0.000">
                  <c:v>0.47343646009621787</c:v>
                </c:pt>
                <c:pt idx="52" formatCode="0.000">
                  <c:v>0.47416348924112617</c:v>
                </c:pt>
                <c:pt idx="53" formatCode="0.000">
                  <c:v>0.47467645464659625</c:v>
                </c:pt>
                <c:pt idx="54" formatCode="0.000">
                  <c:v>0.47504326822495685</c:v>
                </c:pt>
                <c:pt idx="55" formatCode="0.000">
                  <c:v>0.47530027102848188</c:v>
                </c:pt>
                <c:pt idx="56" formatCode="0.000">
                  <c:v>0.47548239232356665</c:v>
                </c:pt>
                <c:pt idx="57" formatCode="0.000">
                  <c:v>0.47561316582818997</c:v>
                </c:pt>
                <c:pt idx="58" formatCode="0.000">
                  <c:v>0.47570423204945311</c:v>
                </c:pt>
                <c:pt idx="59" formatCode="0.000">
                  <c:v>0.47576962215522733</c:v>
                </c:pt>
                <c:pt idx="60" formatCode="0.000">
                  <c:v>0.47581241856793688</c:v>
                </c:pt>
                <c:pt idx="61" formatCode="0.000">
                  <c:v>0.47584832807090965</c:v>
                </c:pt>
                <c:pt idx="62" formatCode="0.000">
                  <c:v>0.47586925096055088</c:v>
                </c:pt>
                <c:pt idx="63" formatCode="0.000">
                  <c:v>0.47588446760756287</c:v>
                </c:pt>
                <c:pt idx="64" formatCode="0.000">
                  <c:v>0.47589588009282163</c:v>
                </c:pt>
                <c:pt idx="65" formatCode="0.000">
                  <c:v>0.4759015863354511</c:v>
                </c:pt>
              </c:numCache>
            </c:numRef>
          </c:yVal>
          <c:smooth val="1"/>
        </c:ser>
        <c:ser>
          <c:idx val="2"/>
          <c:order val="1"/>
          <c:tx>
            <c:v>High H 2 K</c:v>
          </c:tx>
          <c:xVal>
            <c:numRef>
              <c:f>'test bed transients'!$K$17:$K$82</c:f>
              <c:numCache>
                <c:formatCode>0.00000</c:formatCode>
                <c:ptCount val="66"/>
                <c:pt idx="0">
                  <c:v>1.3888888888888896E-7</c:v>
                </c:pt>
                <c:pt idx="1">
                  <c:v>2.7777777777777797E-7</c:v>
                </c:pt>
                <c:pt idx="2">
                  <c:v>1.6694166666666674E-4</c:v>
                </c:pt>
                <c:pt idx="3">
                  <c:v>3.3361111111111119E-4</c:v>
                </c:pt>
                <c:pt idx="4">
                  <c:v>8.3361111111111103E-4</c:v>
                </c:pt>
                <c:pt idx="5" formatCode="0.0000">
                  <c:v>1.3891388888888892E-3</c:v>
                </c:pt>
                <c:pt idx="6" formatCode="0.0000">
                  <c:v>1.9446944444444446E-3</c:v>
                </c:pt>
                <c:pt idx="7" formatCode="0.0000">
                  <c:v>2.5002222222222231E-3</c:v>
                </c:pt>
                <c:pt idx="8" formatCode="0.0000">
                  <c:v>3.0558333333333331E-3</c:v>
                </c:pt>
                <c:pt idx="9" formatCode="0.0000">
                  <c:v>3.6113888888888892E-3</c:v>
                </c:pt>
                <c:pt idx="10" formatCode="0.0000">
                  <c:v>4.1669444444444453E-3</c:v>
                </c:pt>
                <c:pt idx="11" formatCode="0.0000">
                  <c:v>4.7225000000000001E-3</c:v>
                </c:pt>
                <c:pt idx="12" formatCode="0.0000">
                  <c:v>5.2780555555555567E-3</c:v>
                </c:pt>
                <c:pt idx="13" formatCode="0.0000">
                  <c:v>5.8336111111111132E-3</c:v>
                </c:pt>
                <c:pt idx="14" formatCode="0.0000">
                  <c:v>6.389166666666668E-3</c:v>
                </c:pt>
                <c:pt idx="15" formatCode="0.0000">
                  <c:v>6.9447222222222245E-3</c:v>
                </c:pt>
                <c:pt idx="16" formatCode="0.0000">
                  <c:v>7.5002777777777802E-3</c:v>
                </c:pt>
                <c:pt idx="17" formatCode="0.0000">
                  <c:v>8.0558333333333367E-3</c:v>
                </c:pt>
                <c:pt idx="18" formatCode="0.0000">
                  <c:v>8.611111111111111E-3</c:v>
                </c:pt>
                <c:pt idx="19" formatCode="0.0000">
                  <c:v>9.1666666666666702E-3</c:v>
                </c:pt>
                <c:pt idx="20" formatCode="0.000">
                  <c:v>9.7222222222222224E-3</c:v>
                </c:pt>
                <c:pt idx="21" formatCode="0.000">
                  <c:v>1.027777777777778E-2</c:v>
                </c:pt>
                <c:pt idx="22" formatCode="0.000">
                  <c:v>1.0833333333333335E-2</c:v>
                </c:pt>
                <c:pt idx="23" formatCode="0.000">
                  <c:v>1.1388888888888891E-2</c:v>
                </c:pt>
                <c:pt idx="24" formatCode="0.000">
                  <c:v>1.1944444444444445E-2</c:v>
                </c:pt>
                <c:pt idx="25" formatCode="0.000">
                  <c:v>1.2500000000000001E-2</c:v>
                </c:pt>
                <c:pt idx="26" formatCode="0.000">
                  <c:v>1.305555555555556E-2</c:v>
                </c:pt>
                <c:pt idx="27" formatCode="0.000">
                  <c:v>1.3611111111111114E-2</c:v>
                </c:pt>
                <c:pt idx="28" formatCode="0.000">
                  <c:v>1.4166666666666666E-2</c:v>
                </c:pt>
                <c:pt idx="29" formatCode="0.000">
                  <c:v>1.4722222222222223E-2</c:v>
                </c:pt>
                <c:pt idx="30" formatCode="0.000">
                  <c:v>1.5277777777777779E-2</c:v>
                </c:pt>
                <c:pt idx="31" formatCode="0.000">
                  <c:v>1.5833333333333338E-2</c:v>
                </c:pt>
                <c:pt idx="32" formatCode="0.000">
                  <c:v>1.6388888888888894E-2</c:v>
                </c:pt>
                <c:pt idx="33" formatCode="0.000">
                  <c:v>1.666666666666667E-2</c:v>
                </c:pt>
                <c:pt idx="34" formatCode="0.000">
                  <c:v>2.6500000000000006E-2</c:v>
                </c:pt>
                <c:pt idx="35" formatCode="0.000">
                  <c:v>3.6333333333333342E-2</c:v>
                </c:pt>
                <c:pt idx="36" formatCode="0.000">
                  <c:v>6.2227777777777778E-2</c:v>
                </c:pt>
                <c:pt idx="37" formatCode="0.000">
                  <c:v>9.0500000000000011E-2</c:v>
                </c:pt>
                <c:pt idx="38" formatCode="0.00">
                  <c:v>0.12097222222222223</c:v>
                </c:pt>
                <c:pt idx="39" formatCode="0.00">
                  <c:v>0.15324166666666669</c:v>
                </c:pt>
                <c:pt idx="40" formatCode="0.00">
                  <c:v>0.18601944444444449</c:v>
                </c:pt>
                <c:pt idx="41" formatCode="0.00">
                  <c:v>0.21879722222222225</c:v>
                </c:pt>
                <c:pt idx="42" formatCode="0.00">
                  <c:v>0.2515750000000001</c:v>
                </c:pt>
                <c:pt idx="43" formatCode="0.00">
                  <c:v>0.28436111111111112</c:v>
                </c:pt>
                <c:pt idx="44" formatCode="0.00">
                  <c:v>0.31713888888888897</c:v>
                </c:pt>
                <c:pt idx="45" formatCode="0.00">
                  <c:v>0.34991666666666676</c:v>
                </c:pt>
                <c:pt idx="46" formatCode="0.00">
                  <c:v>0.3826944444444445</c:v>
                </c:pt>
                <c:pt idx="47" formatCode="0.00">
                  <c:v>0.41547222222222235</c:v>
                </c:pt>
                <c:pt idx="48" formatCode="0.00">
                  <c:v>0.44825000000000004</c:v>
                </c:pt>
                <c:pt idx="49" formatCode="0.00">
                  <c:v>0.48102777777777789</c:v>
                </c:pt>
                <c:pt idx="50" formatCode="0.00">
                  <c:v>0.51380555555555563</c:v>
                </c:pt>
                <c:pt idx="51" formatCode="0.00">
                  <c:v>0.54658333333333331</c:v>
                </c:pt>
                <c:pt idx="52" formatCode="0.00">
                  <c:v>0.5793611111111111</c:v>
                </c:pt>
                <c:pt idx="53" formatCode="0.00">
                  <c:v>0.6121388888888889</c:v>
                </c:pt>
                <c:pt idx="54" formatCode="0.00">
                  <c:v>0.64491666666666669</c:v>
                </c:pt>
                <c:pt idx="55" formatCode="0.00">
                  <c:v>0.67769444444444471</c:v>
                </c:pt>
                <c:pt idx="56" formatCode="0.00">
                  <c:v>0.71047222222222217</c:v>
                </c:pt>
                <c:pt idx="57" formatCode="0.00">
                  <c:v>0.74325000000000008</c:v>
                </c:pt>
                <c:pt idx="58" formatCode="0.00">
                  <c:v>0.77602777777777787</c:v>
                </c:pt>
                <c:pt idx="59" formatCode="0.00">
                  <c:v>0.80880555555555578</c:v>
                </c:pt>
                <c:pt idx="60" formatCode="0.00">
                  <c:v>0.84158333333333324</c:v>
                </c:pt>
                <c:pt idx="61" formatCode="0.00">
                  <c:v>0.87436111111111103</c:v>
                </c:pt>
                <c:pt idx="62" formatCode="0.00">
                  <c:v>0.90713888888888883</c:v>
                </c:pt>
                <c:pt idx="63" formatCode="0.00">
                  <c:v>0.93991666666666651</c:v>
                </c:pt>
                <c:pt idx="64" formatCode="0.00">
                  <c:v>0.97269444444444464</c:v>
                </c:pt>
                <c:pt idx="65" formatCode="0.00">
                  <c:v>1</c:v>
                </c:pt>
              </c:numCache>
            </c:numRef>
          </c:xVal>
          <c:yVal>
            <c:numRef>
              <c:f>'test bed transients'!$N$17:$N$82</c:f>
              <c:numCache>
                <c:formatCode>General</c:formatCode>
                <c:ptCount val="66"/>
                <c:pt idx="4" formatCode="0.000">
                  <c:v>5.4552719716001782E-3</c:v>
                </c:pt>
                <c:pt idx="5" formatCode="0.000">
                  <c:v>7.3334222103719517E-3</c:v>
                </c:pt>
                <c:pt idx="6" formatCode="0.000">
                  <c:v>9.111073828466475E-3</c:v>
                </c:pt>
                <c:pt idx="7" formatCode="0.000">
                  <c:v>1.0875367988461461E-2</c:v>
                </c:pt>
                <c:pt idx="8" formatCode="0.000">
                  <c:v>1.2638541839096767E-2</c:v>
                </c:pt>
                <c:pt idx="9" formatCode="0.000">
                  <c:v>1.4400883477697444E-2</c:v>
                </c:pt>
                <c:pt idx="10" formatCode="0.000">
                  <c:v>1.616049452304455E-2</c:v>
                </c:pt>
                <c:pt idx="11" formatCode="0.000">
                  <c:v>1.7915355618811843E-2</c:v>
                </c:pt>
                <c:pt idx="12" formatCode="0.000">
                  <c:v>1.9664158588184103E-2</c:v>
                </c:pt>
                <c:pt idx="13" formatCode="0.000">
                  <c:v>2.1405739338381823E-2</c:v>
                </c:pt>
                <c:pt idx="14" formatCode="0.000">
                  <c:v>2.3139269503348183E-2</c:v>
                </c:pt>
                <c:pt idx="15" formatCode="0.000">
                  <c:v>2.4864049182618413E-2</c:v>
                </c:pt>
                <c:pt idx="16" formatCode="0.000">
                  <c:v>2.6579719345415927E-2</c:v>
                </c:pt>
                <c:pt idx="17" formatCode="0.000">
                  <c:v>2.8286112806206968E-2</c:v>
                </c:pt>
                <c:pt idx="18" formatCode="0.000">
                  <c:v>2.9982722717807428E-2</c:v>
                </c:pt>
                <c:pt idx="19" formatCode="0.000">
                  <c:v>3.1669925727714043E-2</c:v>
                </c:pt>
                <c:pt idx="20" formatCode="0.000">
                  <c:v>3.3347628330084464E-2</c:v>
                </c:pt>
                <c:pt idx="21" formatCode="0.000">
                  <c:v>3.5016095787304018E-2</c:v>
                </c:pt>
                <c:pt idx="22" formatCode="0.000">
                  <c:v>3.667510728665966E-2</c:v>
                </c:pt>
                <c:pt idx="23" formatCode="0.000">
                  <c:v>3.8325156094916976E-2</c:v>
                </c:pt>
                <c:pt idx="24" formatCode="0.000">
                  <c:v>3.9966254749643985E-2</c:v>
                </c:pt>
                <c:pt idx="25" formatCode="0.000">
                  <c:v>4.1598972589411962E-2</c:v>
                </c:pt>
                <c:pt idx="26" formatCode="0.000">
                  <c:v>4.3223158565458282E-2</c:v>
                </c:pt>
                <c:pt idx="27" formatCode="0.000">
                  <c:v>4.4839495306933215E-2</c:v>
                </c:pt>
                <c:pt idx="28" formatCode="0.000">
                  <c:v>4.6448061636011839E-2</c:v>
                </c:pt>
                <c:pt idx="29" formatCode="0.000">
                  <c:v>4.8049154885860215E-2</c:v>
                </c:pt>
                <c:pt idx="30" formatCode="0.000">
                  <c:v>4.9643140581812205E-2</c:v>
                </c:pt>
                <c:pt idx="31" formatCode="0.000">
                  <c:v>5.1230285085504382E-2</c:v>
                </c:pt>
                <c:pt idx="32" formatCode="0.000">
                  <c:v>5.2810690653432607E-2</c:v>
                </c:pt>
                <c:pt idx="33" formatCode="0.000">
                  <c:v>5.3588914502539831E-2</c:v>
                </c:pt>
                <c:pt idx="34" formatCode="0.000">
                  <c:v>8.5016780786000043E-2</c:v>
                </c:pt>
                <c:pt idx="35" formatCode="0.000">
                  <c:v>0.11147783067068762</c:v>
                </c:pt>
                <c:pt idx="36" formatCode="0.000">
                  <c:v>0.17220425565946729</c:v>
                </c:pt>
                <c:pt idx="37" formatCode="0.000">
                  <c:v>0.22344784842301221</c:v>
                </c:pt>
                <c:pt idx="38" formatCode="0.000">
                  <c:v>0.26676689570127249</c:v>
                </c:pt>
                <c:pt idx="39" formatCode="0.000">
                  <c:v>0.30194136177987541</c:v>
                </c:pt>
                <c:pt idx="40" formatCode="0.000">
                  <c:v>0.32872436314947878</c:v>
                </c:pt>
                <c:pt idx="41" formatCode="0.000">
                  <c:v>0.34843659988478531</c:v>
                </c:pt>
                <c:pt idx="42" formatCode="0.000">
                  <c:v>0.36271758334345866</c:v>
                </c:pt>
                <c:pt idx="43" formatCode="0.000">
                  <c:v>0.37292837992801636</c:v>
                </c:pt>
                <c:pt idx="44" formatCode="0.000">
                  <c:v>0.38015241112494041</c:v>
                </c:pt>
                <c:pt idx="45" formatCode="0.000">
                  <c:v>0.38522180386991328</c:v>
                </c:pt>
                <c:pt idx="46" formatCode="0.000">
                  <c:v>0.38875965994610062</c:v>
                </c:pt>
                <c:pt idx="47" formatCode="0.000">
                  <c:v>0.39121642118035671</c:v>
                </c:pt>
                <c:pt idx="48" formatCode="0.000">
                  <c:v>0.39291675752829935</c:v>
                </c:pt>
                <c:pt idx="49" formatCode="0.000">
                  <c:v>0.39408956833391495</c:v>
                </c:pt>
                <c:pt idx="50" formatCode="0.000">
                  <c:v>0.39489735035670182</c:v>
                </c:pt>
                <c:pt idx="51" formatCode="0.000">
                  <c:v>0.39545287862119549</c:v>
                </c:pt>
                <c:pt idx="52" formatCode="0.000">
                  <c:v>0.39583589361390054</c:v>
                </c:pt>
                <c:pt idx="53" formatCode="0.000">
                  <c:v>0.39609757644591659</c:v>
                </c:pt>
                <c:pt idx="54" formatCode="0.000">
                  <c:v>0.39627757626211585</c:v>
                </c:pt>
                <c:pt idx="55" formatCode="0.000">
                  <c:v>0.39640087847266287</c:v>
                </c:pt>
                <c:pt idx="56" formatCode="0.000">
                  <c:v>0.39648532347035664</c:v>
                </c:pt>
                <c:pt idx="57" formatCode="0.000">
                  <c:v>0.39654400076112856</c:v>
                </c:pt>
                <c:pt idx="58" formatCode="0.000">
                  <c:v>0.39658285680306837</c:v>
                </c:pt>
                <c:pt idx="59" formatCode="0.000">
                  <c:v>0.39661060622578137</c:v>
                </c:pt>
                <c:pt idx="60" formatCode="0.000">
                  <c:v>0.39662844514038248</c:v>
                </c:pt>
                <c:pt idx="61" formatCode="0.000">
                  <c:v>0.39664231985173881</c:v>
                </c:pt>
                <c:pt idx="62" formatCode="0.000">
                  <c:v>0.39665024825822831</c:v>
                </c:pt>
                <c:pt idx="63" formatCode="0.000">
                  <c:v>0.39665540835176682</c:v>
                </c:pt>
                <c:pt idx="64" formatCode="0.000">
                  <c:v>0.39665937254715417</c:v>
                </c:pt>
                <c:pt idx="65" formatCode="0.000">
                  <c:v>0.39666333674254145</c:v>
                </c:pt>
              </c:numCache>
            </c:numRef>
          </c:yVal>
          <c:smooth val="1"/>
        </c:ser>
        <c:ser>
          <c:idx val="3"/>
          <c:order val="2"/>
          <c:tx>
            <c:v>Nom H 0.5 K</c:v>
          </c:tx>
          <c:xVal>
            <c:numRef>
              <c:f>'test bed transients'!$R$17:$R$82</c:f>
              <c:numCache>
                <c:formatCode>0.00000</c:formatCode>
                <c:ptCount val="66"/>
                <c:pt idx="0">
                  <c:v>1.3888888888888896E-7</c:v>
                </c:pt>
                <c:pt idx="1">
                  <c:v>2.7777777777777797E-7</c:v>
                </c:pt>
                <c:pt idx="2">
                  <c:v>1.6694166666666674E-4</c:v>
                </c:pt>
                <c:pt idx="3">
                  <c:v>3.3361111111111119E-4</c:v>
                </c:pt>
                <c:pt idx="4">
                  <c:v>8.3361111111111103E-4</c:v>
                </c:pt>
                <c:pt idx="5" formatCode="0.0000">
                  <c:v>1.3891388888888892E-3</c:v>
                </c:pt>
                <c:pt idx="6" formatCode="0.0000">
                  <c:v>1.9446944444444446E-3</c:v>
                </c:pt>
                <c:pt idx="7" formatCode="0.0000">
                  <c:v>2.5002222222222231E-3</c:v>
                </c:pt>
                <c:pt idx="8" formatCode="0.0000">
                  <c:v>3.0558333333333331E-3</c:v>
                </c:pt>
                <c:pt idx="9" formatCode="0.0000">
                  <c:v>3.6113888888888892E-3</c:v>
                </c:pt>
                <c:pt idx="10" formatCode="0.0000">
                  <c:v>4.1669444444444453E-3</c:v>
                </c:pt>
                <c:pt idx="11" formatCode="0.0000">
                  <c:v>4.7225000000000001E-3</c:v>
                </c:pt>
                <c:pt idx="12" formatCode="0.0000">
                  <c:v>5.2780555555555567E-3</c:v>
                </c:pt>
                <c:pt idx="13" formatCode="0.0000">
                  <c:v>5.8336111111111132E-3</c:v>
                </c:pt>
                <c:pt idx="14" formatCode="0.0000">
                  <c:v>6.389166666666668E-3</c:v>
                </c:pt>
                <c:pt idx="15" formatCode="0.0000">
                  <c:v>6.9447222222222245E-3</c:v>
                </c:pt>
                <c:pt idx="16" formatCode="0.0000">
                  <c:v>7.5002777777777802E-3</c:v>
                </c:pt>
                <c:pt idx="17" formatCode="0.0000">
                  <c:v>8.0558333333333367E-3</c:v>
                </c:pt>
                <c:pt idx="18" formatCode="0.0000">
                  <c:v>8.611111111111111E-3</c:v>
                </c:pt>
                <c:pt idx="19" formatCode="0.0000">
                  <c:v>9.1666666666666702E-3</c:v>
                </c:pt>
                <c:pt idx="20" formatCode="0.000">
                  <c:v>9.7222222222222224E-3</c:v>
                </c:pt>
                <c:pt idx="21" formatCode="0.000">
                  <c:v>1.027777777777778E-2</c:v>
                </c:pt>
                <c:pt idx="22" formatCode="0.000">
                  <c:v>1.0833333333333335E-2</c:v>
                </c:pt>
                <c:pt idx="23" formatCode="0.000">
                  <c:v>1.1388888888888891E-2</c:v>
                </c:pt>
                <c:pt idx="24" formatCode="0.000">
                  <c:v>1.1944444444444445E-2</c:v>
                </c:pt>
                <c:pt idx="25" formatCode="0.000">
                  <c:v>1.2500000000000001E-2</c:v>
                </c:pt>
                <c:pt idx="26" formatCode="0.000">
                  <c:v>1.305555555555556E-2</c:v>
                </c:pt>
                <c:pt idx="27" formatCode="0.000">
                  <c:v>1.3611111111111114E-2</c:v>
                </c:pt>
                <c:pt idx="28" formatCode="0.000">
                  <c:v>1.4166666666666666E-2</c:v>
                </c:pt>
                <c:pt idx="29" formatCode="0.000">
                  <c:v>1.4722222222222223E-2</c:v>
                </c:pt>
                <c:pt idx="30" formatCode="0.000">
                  <c:v>1.5277777777777779E-2</c:v>
                </c:pt>
                <c:pt idx="31" formatCode="0.000">
                  <c:v>1.5833333333333338E-2</c:v>
                </c:pt>
                <c:pt idx="32" formatCode="0.000">
                  <c:v>1.6388888888888894E-2</c:v>
                </c:pt>
                <c:pt idx="33" formatCode="0.000">
                  <c:v>1.666666666666667E-2</c:v>
                </c:pt>
                <c:pt idx="34" formatCode="0.000">
                  <c:v>2.6500000000000006E-2</c:v>
                </c:pt>
                <c:pt idx="35" formatCode="0.000">
                  <c:v>3.6333333333333342E-2</c:v>
                </c:pt>
                <c:pt idx="36" formatCode="0.000">
                  <c:v>6.5833333333333341E-2</c:v>
                </c:pt>
                <c:pt idx="37" formatCode="0.000">
                  <c:v>9.8611111111111094E-2</c:v>
                </c:pt>
                <c:pt idx="38" formatCode="0.00">
                  <c:v>0.13138888888888889</c:v>
                </c:pt>
                <c:pt idx="39" formatCode="0.00">
                  <c:v>0.16416666666666666</c:v>
                </c:pt>
                <c:pt idx="40" formatCode="0.00">
                  <c:v>0.19694444444444451</c:v>
                </c:pt>
                <c:pt idx="41" formatCode="0.00">
                  <c:v>0.22972222222222224</c:v>
                </c:pt>
                <c:pt idx="42" formatCode="0.00">
                  <c:v>0.26250000000000001</c:v>
                </c:pt>
                <c:pt idx="43" formatCode="0.00">
                  <c:v>0.29527777777777786</c:v>
                </c:pt>
                <c:pt idx="44" formatCode="0.00">
                  <c:v>0.3280555555555556</c:v>
                </c:pt>
                <c:pt idx="45" formatCode="0.00">
                  <c:v>0.36083333333333334</c:v>
                </c:pt>
                <c:pt idx="46" formatCode="0.00">
                  <c:v>0.39361111111111119</c:v>
                </c:pt>
                <c:pt idx="47" formatCode="0.00">
                  <c:v>0.42638888888888898</c:v>
                </c:pt>
                <c:pt idx="48" formatCode="0.00">
                  <c:v>0.45916666666666672</c:v>
                </c:pt>
                <c:pt idx="49" formatCode="0.00">
                  <c:v>0.49194444444444452</c:v>
                </c:pt>
                <c:pt idx="50" formatCode="0.00">
                  <c:v>0.5247222222222222</c:v>
                </c:pt>
                <c:pt idx="51" formatCode="0.00">
                  <c:v>0.5575</c:v>
                </c:pt>
                <c:pt idx="52" formatCode="0.00">
                  <c:v>0.59027777777777768</c:v>
                </c:pt>
                <c:pt idx="53" formatCode="0.00">
                  <c:v>0.62305555555555581</c:v>
                </c:pt>
                <c:pt idx="54" formatCode="0.00">
                  <c:v>0.6558333333333336</c:v>
                </c:pt>
                <c:pt idx="55" formatCode="0.00">
                  <c:v>0.68861111111111117</c:v>
                </c:pt>
                <c:pt idx="56" formatCode="0.00">
                  <c:v>0.72138888888888897</c:v>
                </c:pt>
                <c:pt idx="57" formatCode="0.00">
                  <c:v>0.75416666666666654</c:v>
                </c:pt>
                <c:pt idx="58" formatCode="0.00">
                  <c:v>0.78694444444444456</c:v>
                </c:pt>
                <c:pt idx="59" formatCode="0.00">
                  <c:v>0.81972222222222224</c:v>
                </c:pt>
                <c:pt idx="60" formatCode="0.00">
                  <c:v>0.85250000000000004</c:v>
                </c:pt>
                <c:pt idx="61" formatCode="0.00">
                  <c:v>0.88527777777777772</c:v>
                </c:pt>
                <c:pt idx="62" formatCode="0.00">
                  <c:v>0.91805555555555562</c:v>
                </c:pt>
                <c:pt idx="63" formatCode="0.00">
                  <c:v>0.95083333333333342</c:v>
                </c:pt>
                <c:pt idx="64" formatCode="0.00">
                  <c:v>0.9836111111111111</c:v>
                </c:pt>
                <c:pt idx="65" formatCode="0.00">
                  <c:v>1</c:v>
                </c:pt>
              </c:numCache>
            </c:numRef>
          </c:xVal>
          <c:yVal>
            <c:numRef>
              <c:f>'test bed transients'!$U$17:$U$82</c:f>
              <c:numCache>
                <c:formatCode>General</c:formatCode>
                <c:ptCount val="66"/>
                <c:pt idx="4" formatCode="0.000">
                  <c:v>5.4658783216313383E-3</c:v>
                </c:pt>
                <c:pt idx="5" formatCode="0.000">
                  <c:v>7.3519532350132914E-3</c:v>
                </c:pt>
                <c:pt idx="6" formatCode="0.000">
                  <c:v>9.1383176634872131E-3</c:v>
                </c:pt>
                <c:pt idx="7" formatCode="0.000">
                  <c:v>1.0912257377455057E-2</c:v>
                </c:pt>
                <c:pt idx="8" formatCode="0.000">
                  <c:v>1.2685952425395844E-2</c:v>
                </c:pt>
                <c:pt idx="9" formatCode="0.000">
                  <c:v>1.4459510149919856E-2</c:v>
                </c:pt>
                <c:pt idx="10" formatCode="0.000">
                  <c:v>1.6230694887406978E-2</c:v>
                </c:pt>
                <c:pt idx="11" formatCode="0.000">
                  <c:v>1.7997745800918629E-2</c:v>
                </c:pt>
                <c:pt idx="12" formatCode="0.000">
                  <c:v>1.9758844994447088E-2</c:v>
                </c:pt>
                <c:pt idx="13" formatCode="0.000">
                  <c:v>2.1512951387941147E-2</c:v>
                </c:pt>
                <c:pt idx="14" formatCode="0.000">
                  <c:v>2.325888324873096E-2</c:v>
                </c:pt>
                <c:pt idx="15" formatCode="0.000">
                  <c:v>2.4996043169593193E-2</c:v>
                </c:pt>
                <c:pt idx="16" formatCode="0.000">
                  <c:v>2.6723856426402313E-2</c:v>
                </c:pt>
                <c:pt idx="17" formatCode="0.000">
                  <c:v>2.8442186864124992E-2</c:v>
                </c:pt>
                <c:pt idx="18" formatCode="0.000">
                  <c:v>3.0150480261105599E-2</c:v>
                </c:pt>
                <c:pt idx="19" formatCode="0.000">
                  <c:v>3.1848887367640411E-2</c:v>
                </c:pt>
                <c:pt idx="20" formatCode="0.000">
                  <c:v>3.3537231060558871E-2</c:v>
                </c:pt>
                <c:pt idx="21" formatCode="0.000">
                  <c:v>3.5215616520477069E-2</c:v>
                </c:pt>
                <c:pt idx="22" formatCode="0.000">
                  <c:v>3.6884100721857521E-2</c:v>
                </c:pt>
                <c:pt idx="23" formatCode="0.000">
                  <c:v>3.854274009098449E-2</c:v>
                </c:pt>
                <c:pt idx="24" formatCode="0.000">
                  <c:v>4.0192210454625205E-2</c:v>
                </c:pt>
                <c:pt idx="25" formatCode="0.000">
                  <c:v>4.1832390351529102E-2</c:v>
                </c:pt>
                <c:pt idx="26" formatCode="0.000">
                  <c:v>4.3463295098067269E-2</c:v>
                </c:pt>
                <c:pt idx="27" formatCode="0.000">
                  <c:v>4.5085312936677203E-2</c:v>
                </c:pt>
                <c:pt idx="28" formatCode="0.000">
                  <c:v>4.6698889467702211E-2</c:v>
                </c:pt>
                <c:pt idx="29" formatCode="0.000">
                  <c:v>4.8304349444614675E-2</c:v>
                </c:pt>
                <c:pt idx="30" formatCode="0.000">
                  <c:v>4.9901640617846764E-2</c:v>
                </c:pt>
                <c:pt idx="31" formatCode="0.000">
                  <c:v>5.1491468477248378E-2</c:v>
                </c:pt>
                <c:pt idx="32" formatCode="0.000">
                  <c:v>5.3073480522809482E-2</c:v>
                </c:pt>
                <c:pt idx="33" formatCode="0.000">
                  <c:v>5.3851788422453549E-2</c:v>
                </c:pt>
                <c:pt idx="34" formatCode="0.000">
                  <c:v>8.5633126803127194E-2</c:v>
                </c:pt>
                <c:pt idx="35" formatCode="0.000">
                  <c:v>0.11217801635127465</c:v>
                </c:pt>
                <c:pt idx="36" formatCode="0.000">
                  <c:v>0.18210091919044072</c:v>
                </c:pt>
                <c:pt idx="37" formatCode="0.000">
                  <c:v>0.24035301932131203</c:v>
                </c:pt>
                <c:pt idx="38" formatCode="0.000">
                  <c:v>0.28627519956704112</c:v>
                </c:pt>
                <c:pt idx="39" formatCode="0.000">
                  <c:v>0.32278900126749283</c:v>
                </c:pt>
                <c:pt idx="40" formatCode="0.000">
                  <c:v>0.35160854080569837</c:v>
                </c:pt>
                <c:pt idx="41" formatCode="0.000">
                  <c:v>0.37411084361271751</c:v>
                </c:pt>
                <c:pt idx="42" formatCode="0.000">
                  <c:v>0.39150157909847844</c:v>
                </c:pt>
                <c:pt idx="43" formatCode="0.000">
                  <c:v>0.40481071589006423</c:v>
                </c:pt>
                <c:pt idx="44" formatCode="0.000">
                  <c:v>0.41490855423553297</c:v>
                </c:pt>
                <c:pt idx="45" formatCode="0.000">
                  <c:v>0.42250625830703625</c:v>
                </c:pt>
                <c:pt idx="46" formatCode="0.000">
                  <c:v>0.4281770165799979</c:v>
                </c:pt>
                <c:pt idx="47" formatCode="0.000">
                  <c:v>0.43237180011450088</c:v>
                </c:pt>
                <c:pt idx="48" formatCode="0.000">
                  <c:v>0.43544060988605637</c:v>
                </c:pt>
                <c:pt idx="49" formatCode="0.000">
                  <c:v>0.43765923174279658</c:v>
                </c:pt>
                <c:pt idx="50" formatCode="0.000">
                  <c:v>0.43923165033662676</c:v>
                </c:pt>
                <c:pt idx="51" formatCode="0.000">
                  <c:v>0.44032210084450252</c:v>
                </c:pt>
                <c:pt idx="52" formatCode="0.000">
                  <c:v>0.44104998881403962</c:v>
                </c:pt>
                <c:pt idx="53" formatCode="0.000">
                  <c:v>0.4415024425908079</c:v>
                </c:pt>
                <c:pt idx="54" formatCode="0.000">
                  <c:v>0.4417584339858393</c:v>
                </c:pt>
                <c:pt idx="55" formatCode="0.000">
                  <c:v>0.44186625246350664</c:v>
                </c:pt>
                <c:pt idx="56" formatCode="0.000">
                  <c:v>0.44186254813326636</c:v>
                </c:pt>
                <c:pt idx="57" formatCode="0.000">
                  <c:v>0.44178007484100484</c:v>
                </c:pt>
                <c:pt idx="58" formatCode="0.000">
                  <c:v>0.44164270218455182</c:v>
                </c:pt>
                <c:pt idx="59" formatCode="0.000">
                  <c:v>0.4414661274014155</c:v>
                </c:pt>
                <c:pt idx="60" formatCode="0.000">
                  <c:v>0.4412628326354181</c:v>
                </c:pt>
                <c:pt idx="61" formatCode="0.000">
                  <c:v>0.44104492129680539</c:v>
                </c:pt>
                <c:pt idx="62" formatCode="0.000">
                  <c:v>0.44081662048922676</c:v>
                </c:pt>
                <c:pt idx="63" formatCode="0.000">
                  <c:v>0.44058508516579109</c:v>
                </c:pt>
                <c:pt idx="64" formatCode="0.000">
                  <c:v>0.44035292017646022</c:v>
                </c:pt>
                <c:pt idx="65" formatCode="0.000">
                  <c:v>0.44023596662101577</c:v>
                </c:pt>
              </c:numCache>
            </c:numRef>
          </c:yVal>
          <c:smooth val="1"/>
        </c:ser>
        <c:ser>
          <c:idx val="6"/>
          <c:order val="3"/>
          <c:tx>
            <c:v>Nom H 2 K</c:v>
          </c:tx>
          <c:xVal>
            <c:numRef>
              <c:f>'test bed transients'!$Y$17:$Y$82</c:f>
              <c:numCache>
                <c:formatCode>0.00000</c:formatCode>
                <c:ptCount val="66"/>
                <c:pt idx="0">
                  <c:v>1.3888888888888896E-7</c:v>
                </c:pt>
                <c:pt idx="1">
                  <c:v>2.7777777777777797E-7</c:v>
                </c:pt>
                <c:pt idx="2">
                  <c:v>1.6694166666666674E-4</c:v>
                </c:pt>
                <c:pt idx="3">
                  <c:v>3.3361111111111119E-4</c:v>
                </c:pt>
                <c:pt idx="4">
                  <c:v>8.3361111111111103E-4</c:v>
                </c:pt>
                <c:pt idx="5" formatCode="0.0000">
                  <c:v>1.3891388888888892E-3</c:v>
                </c:pt>
                <c:pt idx="6" formatCode="0.0000">
                  <c:v>1.9446944444444446E-3</c:v>
                </c:pt>
                <c:pt idx="7" formatCode="0.0000">
                  <c:v>2.5002222222222231E-3</c:v>
                </c:pt>
                <c:pt idx="8" formatCode="0.0000">
                  <c:v>3.0558333333333331E-3</c:v>
                </c:pt>
                <c:pt idx="9" formatCode="0.0000">
                  <c:v>3.6113888888888892E-3</c:v>
                </c:pt>
                <c:pt idx="10" formatCode="0.0000">
                  <c:v>4.1669444444444453E-3</c:v>
                </c:pt>
                <c:pt idx="11" formatCode="0.0000">
                  <c:v>4.7225000000000001E-3</c:v>
                </c:pt>
                <c:pt idx="12" formatCode="0.0000">
                  <c:v>5.2780555555555567E-3</c:v>
                </c:pt>
                <c:pt idx="13" formatCode="0.0000">
                  <c:v>5.8336111111111132E-3</c:v>
                </c:pt>
                <c:pt idx="14" formatCode="0.0000">
                  <c:v>6.389166666666668E-3</c:v>
                </c:pt>
                <c:pt idx="15" formatCode="0.0000">
                  <c:v>6.9447222222222245E-3</c:v>
                </c:pt>
                <c:pt idx="16" formatCode="0.0000">
                  <c:v>7.5002777777777802E-3</c:v>
                </c:pt>
                <c:pt idx="17" formatCode="0.0000">
                  <c:v>8.0558333333333367E-3</c:v>
                </c:pt>
                <c:pt idx="18" formatCode="0.0000">
                  <c:v>8.611111111111111E-3</c:v>
                </c:pt>
                <c:pt idx="19" formatCode="0.0000">
                  <c:v>9.1666666666666702E-3</c:v>
                </c:pt>
                <c:pt idx="20" formatCode="0.000">
                  <c:v>9.7222222222222224E-3</c:v>
                </c:pt>
                <c:pt idx="21" formatCode="0.000">
                  <c:v>1.027777777777778E-2</c:v>
                </c:pt>
                <c:pt idx="22" formatCode="0.000">
                  <c:v>1.0833333333333335E-2</c:v>
                </c:pt>
                <c:pt idx="23" formatCode="0.000">
                  <c:v>1.1388888888888891E-2</c:v>
                </c:pt>
                <c:pt idx="24" formatCode="0.000">
                  <c:v>1.1944444444444445E-2</c:v>
                </c:pt>
                <c:pt idx="25" formatCode="0.000">
                  <c:v>1.2500000000000001E-2</c:v>
                </c:pt>
                <c:pt idx="26" formatCode="0.000">
                  <c:v>1.305555555555556E-2</c:v>
                </c:pt>
                <c:pt idx="27" formatCode="0.000">
                  <c:v>1.3611111111111114E-2</c:v>
                </c:pt>
                <c:pt idx="28" formatCode="0.000">
                  <c:v>1.4166666666666666E-2</c:v>
                </c:pt>
                <c:pt idx="29" formatCode="0.000">
                  <c:v>1.4722222222222223E-2</c:v>
                </c:pt>
                <c:pt idx="30" formatCode="0.000">
                  <c:v>1.5277777777777779E-2</c:v>
                </c:pt>
                <c:pt idx="31" formatCode="0.000">
                  <c:v>1.5833333333333338E-2</c:v>
                </c:pt>
                <c:pt idx="32" formatCode="0.000">
                  <c:v>1.6388888888888894E-2</c:v>
                </c:pt>
                <c:pt idx="33" formatCode="0.000">
                  <c:v>1.666666666666667E-2</c:v>
                </c:pt>
                <c:pt idx="34" formatCode="0.000">
                  <c:v>2.6500000000000006E-2</c:v>
                </c:pt>
                <c:pt idx="35" formatCode="0.000">
                  <c:v>3.6333333333333342E-2</c:v>
                </c:pt>
                <c:pt idx="36" formatCode="0.000">
                  <c:v>6.5833333333333341E-2</c:v>
                </c:pt>
                <c:pt idx="37" formatCode="0.000">
                  <c:v>9.8611111111111094E-2</c:v>
                </c:pt>
                <c:pt idx="38" formatCode="0.00">
                  <c:v>0.13138888888888889</c:v>
                </c:pt>
                <c:pt idx="39" formatCode="0.00">
                  <c:v>0.16416666666666666</c:v>
                </c:pt>
                <c:pt idx="40" formatCode="0.00">
                  <c:v>0.19694444444444451</c:v>
                </c:pt>
                <c:pt idx="41" formatCode="0.00">
                  <c:v>0.22972222222222224</c:v>
                </c:pt>
                <c:pt idx="42" formatCode="0.00">
                  <c:v>0.26250000000000001</c:v>
                </c:pt>
                <c:pt idx="43" formatCode="0.00">
                  <c:v>0.29527777777777786</c:v>
                </c:pt>
                <c:pt idx="44" formatCode="0.00">
                  <c:v>0.3280555555555556</c:v>
                </c:pt>
                <c:pt idx="45" formatCode="0.00">
                  <c:v>0.36083333333333334</c:v>
                </c:pt>
                <c:pt idx="46" formatCode="0.00">
                  <c:v>0.39361111111111119</c:v>
                </c:pt>
                <c:pt idx="47" formatCode="0.00">
                  <c:v>0.42638888888888898</c:v>
                </c:pt>
                <c:pt idx="48" formatCode="0.00">
                  <c:v>0.45916666666666672</c:v>
                </c:pt>
                <c:pt idx="49" formatCode="0.00">
                  <c:v>0.49194444444444452</c:v>
                </c:pt>
                <c:pt idx="50" formatCode="0.00">
                  <c:v>0.5247222222222222</c:v>
                </c:pt>
                <c:pt idx="51" formatCode="0.00">
                  <c:v>0.5575</c:v>
                </c:pt>
                <c:pt idx="52" formatCode="0.00">
                  <c:v>0.59027777777777768</c:v>
                </c:pt>
                <c:pt idx="53" formatCode="0.00">
                  <c:v>0.62305555555555581</c:v>
                </c:pt>
                <c:pt idx="54" formatCode="0.00">
                  <c:v>0.6558333333333336</c:v>
                </c:pt>
                <c:pt idx="55" formatCode="0.00">
                  <c:v>0.68861111111111117</c:v>
                </c:pt>
                <c:pt idx="56" formatCode="0.00">
                  <c:v>0.72138888888888897</c:v>
                </c:pt>
                <c:pt idx="57" formatCode="0.00">
                  <c:v>0.75416666666666654</c:v>
                </c:pt>
                <c:pt idx="58" formatCode="0.00">
                  <c:v>0.78694444444444456</c:v>
                </c:pt>
                <c:pt idx="59" formatCode="0.00">
                  <c:v>0.81972222222222224</c:v>
                </c:pt>
                <c:pt idx="60" formatCode="0.00">
                  <c:v>0.85250000000000004</c:v>
                </c:pt>
                <c:pt idx="61" formatCode="0.00">
                  <c:v>0.88527777777777772</c:v>
                </c:pt>
                <c:pt idx="62" formatCode="0.00">
                  <c:v>0.91805555555555562</c:v>
                </c:pt>
                <c:pt idx="63" formatCode="0.00">
                  <c:v>0.95083333333333342</c:v>
                </c:pt>
                <c:pt idx="64" formatCode="0.00">
                  <c:v>0.9836111111111111</c:v>
                </c:pt>
                <c:pt idx="65" formatCode="0.00">
                  <c:v>1</c:v>
                </c:pt>
              </c:numCache>
            </c:numRef>
          </c:xVal>
          <c:yVal>
            <c:numRef>
              <c:f>'test bed transients'!$AB$17:$AB$82</c:f>
              <c:numCache>
                <c:formatCode>General</c:formatCode>
                <c:ptCount val="66"/>
                <c:pt idx="4" formatCode="0.000">
                  <c:v>5.4544512281698137E-3</c:v>
                </c:pt>
                <c:pt idx="5" formatCode="0.000">
                  <c:v>7.3313785119648147E-3</c:v>
                </c:pt>
                <c:pt idx="6" formatCode="0.000">
                  <c:v>9.1071359913875993E-3</c:v>
                </c:pt>
                <c:pt idx="7" formatCode="0.000">
                  <c:v>1.0868636627511127E-2</c:v>
                </c:pt>
                <c:pt idx="8" formatCode="0.000">
                  <c:v>1.2627938351779019E-2</c:v>
                </c:pt>
                <c:pt idx="9" formatCode="0.000">
                  <c:v>1.4385144736936065E-2</c:v>
                </c:pt>
                <c:pt idx="10" formatCode="0.000">
                  <c:v>1.6138223004627722E-2</c:v>
                </c:pt>
                <c:pt idx="11" formatCode="0.000">
                  <c:v>1.788517257063452E-2</c:v>
                </c:pt>
                <c:pt idx="12" formatCode="0.000">
                  <c:v>1.96243674270845E-2</c:v>
                </c:pt>
                <c:pt idx="13" formatCode="0.000">
                  <c:v>2.135461499088032E-2</c:v>
                </c:pt>
                <c:pt idx="14" formatCode="0.000">
                  <c:v>2.3075009771524008E-2</c:v>
                </c:pt>
                <c:pt idx="15" formatCode="0.000">
                  <c:v>2.4784840770659591E-2</c:v>
                </c:pt>
                <c:pt idx="16" formatCode="0.000">
                  <c:v>2.6483520558427832E-2</c:v>
                </c:pt>
                <c:pt idx="17" formatCode="0.000">
                  <c:v>2.81709207052246E-2</c:v>
                </c:pt>
                <c:pt idx="18" formatCode="0.000">
                  <c:v>2.9846545805093497E-2</c:v>
                </c:pt>
                <c:pt idx="19" formatCode="0.000">
                  <c:v>3.1510791366906474E-2</c:v>
                </c:pt>
                <c:pt idx="20" formatCode="0.000">
                  <c:v>3.3163338714205508E-2</c:v>
                </c:pt>
                <c:pt idx="21" formatCode="0.000">
                  <c:v>3.4803992634622284E-2</c:v>
                </c:pt>
                <c:pt idx="22" formatCode="0.000">
                  <c:v>3.6433521468886197E-2</c:v>
                </c:pt>
                <c:pt idx="23" formatCode="0.000">
                  <c:v>3.8051607226832124E-2</c:v>
                </c:pt>
                <c:pt idx="24" formatCode="0.000">
                  <c:v>3.9658502205203845E-2</c:v>
                </c:pt>
                <c:pt idx="25" formatCode="0.000">
                  <c:v>4.125448253729052E-2</c:v>
                </c:pt>
                <c:pt idx="26" formatCode="0.000">
                  <c:v>4.2840215632699373E-2</c:v>
                </c:pt>
                <c:pt idx="27" formatCode="0.000">
                  <c:v>4.4415469255663441E-2</c:v>
                </c:pt>
                <c:pt idx="28" formatCode="0.000">
                  <c:v>4.5980595634017671E-2</c:v>
                </c:pt>
                <c:pt idx="29" formatCode="0.000">
                  <c:v>4.7535772603568185E-2</c:v>
                </c:pt>
                <c:pt idx="30" formatCode="0.000">
                  <c:v>4.9081672116162156E-2</c:v>
                </c:pt>
                <c:pt idx="31" formatCode="0.000">
                  <c:v>5.0618458232180516E-2</c:v>
                </c:pt>
                <c:pt idx="32" formatCode="0.000">
                  <c:v>5.2146206744179621E-2</c:v>
                </c:pt>
                <c:pt idx="33" formatCode="0.000">
                  <c:v>5.2897143323983556E-2</c:v>
                </c:pt>
                <c:pt idx="34" formatCode="0.000">
                  <c:v>8.2958930217299637E-2</c:v>
                </c:pt>
                <c:pt idx="35" formatCode="0.000">
                  <c:v>0.10757287665657672</c:v>
                </c:pt>
                <c:pt idx="36" formatCode="0.000">
                  <c:v>0.16942882291369302</c:v>
                </c:pt>
                <c:pt idx="37" formatCode="0.000">
                  <c:v>0.21851732546096578</c:v>
                </c:pt>
                <c:pt idx="38" formatCode="0.000">
                  <c:v>0.25555893142484204</c:v>
                </c:pt>
                <c:pt idx="39" formatCode="0.000">
                  <c:v>0.28386261921443595</c:v>
                </c:pt>
                <c:pt idx="40" formatCode="0.000">
                  <c:v>0.30538996004863656</c:v>
                </c:pt>
                <c:pt idx="41" formatCode="0.000">
                  <c:v>0.32162106773234972</c:v>
                </c:pt>
                <c:pt idx="42" formatCode="0.000">
                  <c:v>0.33375106335120952</c:v>
                </c:pt>
                <c:pt idx="43" formatCode="0.000">
                  <c:v>0.34273475801594266</c:v>
                </c:pt>
                <c:pt idx="44" formatCode="0.000">
                  <c:v>0.34932643965654725</c:v>
                </c:pt>
                <c:pt idx="45" formatCode="0.000">
                  <c:v>0.3541193291469345</c:v>
                </c:pt>
                <c:pt idx="46" formatCode="0.000">
                  <c:v>0.35756543473659813</c:v>
                </c:pt>
                <c:pt idx="47" formatCode="0.000">
                  <c:v>0.36001097148088079</c:v>
                </c:pt>
                <c:pt idx="48" formatCode="0.000">
                  <c:v>0.3617133238658406</c:v>
                </c:pt>
                <c:pt idx="49" formatCode="0.000">
                  <c:v>0.36286834210962426</c:v>
                </c:pt>
                <c:pt idx="50" formatCode="0.000">
                  <c:v>0.36362326065649941</c:v>
                </c:pt>
                <c:pt idx="51" formatCode="0.000">
                  <c:v>0.36408312629980505</c:v>
                </c:pt>
                <c:pt idx="52" formatCode="0.000">
                  <c:v>0.36433041728483501</c:v>
                </c:pt>
                <c:pt idx="53" formatCode="0.000">
                  <c:v>0.36442390891710824</c:v>
                </c:pt>
                <c:pt idx="54" formatCode="0.000">
                  <c:v>0.36440608217937914</c:v>
                </c:pt>
                <c:pt idx="55" formatCode="0.000">
                  <c:v>0.3643108744870649</c:v>
                </c:pt>
                <c:pt idx="56" formatCode="0.000">
                  <c:v>0.36416042519017411</c:v>
                </c:pt>
                <c:pt idx="57" formatCode="0.000">
                  <c:v>0.36397431623097437</c:v>
                </c:pt>
                <c:pt idx="58" formatCode="0.000">
                  <c:v>0.36376448264160616</c:v>
                </c:pt>
                <c:pt idx="59" formatCode="0.000">
                  <c:v>0.36354125279121935</c:v>
                </c:pt>
                <c:pt idx="60" formatCode="0.000">
                  <c:v>0.36330999664466296</c:v>
                </c:pt>
                <c:pt idx="61" formatCode="0.000">
                  <c:v>0.36307771627237806</c:v>
                </c:pt>
                <c:pt idx="62" formatCode="0.000">
                  <c:v>0.36284591049557746</c:v>
                </c:pt>
                <c:pt idx="63" formatCode="0.000">
                  <c:v>0.36261878918491891</c:v>
                </c:pt>
                <c:pt idx="64" formatCode="0.000">
                  <c:v>0.36239787263468037</c:v>
                </c:pt>
                <c:pt idx="65" formatCode="0.000">
                  <c:v>0.36228877773592516</c:v>
                </c:pt>
              </c:numCache>
            </c:numRef>
          </c:yVal>
          <c:smooth val="1"/>
        </c:ser>
        <c:dLbls>
          <c:showLegendKey val="0"/>
          <c:showVal val="0"/>
          <c:showCatName val="0"/>
          <c:showSerName val="0"/>
          <c:showPercent val="0"/>
          <c:showBubbleSize val="0"/>
        </c:dLbls>
        <c:axId val="88355584"/>
        <c:axId val="88357504"/>
      </c:scatterChart>
      <c:valAx>
        <c:axId val="88355584"/>
        <c:scaling>
          <c:orientation val="minMax"/>
          <c:max val="1"/>
          <c:min val="0"/>
        </c:scaling>
        <c:delete val="0"/>
        <c:axPos val="b"/>
        <c:title>
          <c:tx>
            <c:rich>
              <a:bodyPr/>
              <a:lstStyle/>
              <a:p>
                <a:pPr>
                  <a:defRPr/>
                </a:pPr>
                <a:r>
                  <a:rPr lang="en-US"/>
                  <a:t>time, hours</a:t>
                </a:r>
              </a:p>
            </c:rich>
          </c:tx>
          <c:layout/>
          <c:overlay val="0"/>
        </c:title>
        <c:numFmt formatCode="0.0" sourceLinked="0"/>
        <c:majorTickMark val="none"/>
        <c:minorTickMark val="none"/>
        <c:tickLblPos val="nextTo"/>
        <c:crossAx val="88357504"/>
        <c:crosses val="autoZero"/>
        <c:crossBetween val="midCat"/>
      </c:valAx>
      <c:valAx>
        <c:axId val="88357504"/>
        <c:scaling>
          <c:orientation val="minMax"/>
          <c:min val="0"/>
        </c:scaling>
        <c:delete val="0"/>
        <c:axPos val="l"/>
        <c:majorGridlines/>
        <c:title>
          <c:tx>
            <c:rich>
              <a:bodyPr/>
              <a:lstStyle/>
              <a:p>
                <a:pPr>
                  <a:defRPr/>
                </a:pPr>
                <a:r>
                  <a:rPr lang="en-US"/>
                  <a:t>Argon to G10 gradient ratio</a:t>
                </a:r>
              </a:p>
            </c:rich>
          </c:tx>
          <c:layout/>
          <c:overlay val="0"/>
        </c:title>
        <c:numFmt formatCode="0.0" sourceLinked="0"/>
        <c:majorTickMark val="none"/>
        <c:minorTickMark val="none"/>
        <c:tickLblPos val="nextTo"/>
        <c:crossAx val="88355584"/>
        <c:crosses val="autoZero"/>
        <c:crossBetween val="midCat"/>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Test Bed Transient Response,</a:t>
            </a:r>
            <a:r>
              <a:rPr lang="en-US" baseline="0" dirty="0"/>
              <a:t> Argon Layer </a:t>
            </a:r>
            <a:r>
              <a:rPr lang="en-US" baseline="0" dirty="0" smtClean="0"/>
              <a:t>Temperature on the G10 side</a:t>
            </a:r>
            <a:endParaRPr lang="en-US" dirty="0"/>
          </a:p>
        </c:rich>
      </c:tx>
      <c:layout>
        <c:manualLayout>
          <c:xMode val="edge"/>
          <c:yMode val="edge"/>
          <c:x val="0.16224551770184678"/>
          <c:y val="1.8343816270647267E-2"/>
        </c:manualLayout>
      </c:layout>
      <c:overlay val="0"/>
    </c:title>
    <c:autoTitleDeleted val="0"/>
    <c:plotArea>
      <c:layout/>
      <c:scatterChart>
        <c:scatterStyle val="smoothMarker"/>
        <c:varyColors val="0"/>
        <c:ser>
          <c:idx val="1"/>
          <c:order val="0"/>
          <c:tx>
            <c:v>High H 0.5K</c:v>
          </c:tx>
          <c:xVal>
            <c:numRef>
              <c:f>'test bed transients'!$D$17:$D$82</c:f>
              <c:numCache>
                <c:formatCode>0.00000</c:formatCode>
                <c:ptCount val="66"/>
                <c:pt idx="0">
                  <c:v>1.3888888888888896E-7</c:v>
                </c:pt>
                <c:pt idx="1">
                  <c:v>2.7777777777777797E-7</c:v>
                </c:pt>
                <c:pt idx="2">
                  <c:v>1.6694166666666674E-4</c:v>
                </c:pt>
                <c:pt idx="3">
                  <c:v>3.3361111111111119E-4</c:v>
                </c:pt>
                <c:pt idx="4">
                  <c:v>8.3361111111111103E-4</c:v>
                </c:pt>
                <c:pt idx="5" formatCode="0.0000">
                  <c:v>1.3891388888888892E-3</c:v>
                </c:pt>
                <c:pt idx="6" formatCode="0.0000">
                  <c:v>1.9446944444444446E-3</c:v>
                </c:pt>
                <c:pt idx="7" formatCode="0.0000">
                  <c:v>2.5002222222222231E-3</c:v>
                </c:pt>
                <c:pt idx="8" formatCode="0.0000">
                  <c:v>3.0558333333333331E-3</c:v>
                </c:pt>
                <c:pt idx="9" formatCode="0.0000">
                  <c:v>3.6113888888888892E-3</c:v>
                </c:pt>
                <c:pt idx="10" formatCode="0.0000">
                  <c:v>4.1669444444444453E-3</c:v>
                </c:pt>
                <c:pt idx="11" formatCode="0.0000">
                  <c:v>4.7225000000000001E-3</c:v>
                </c:pt>
                <c:pt idx="12" formatCode="0.0000">
                  <c:v>5.2780555555555567E-3</c:v>
                </c:pt>
                <c:pt idx="13" formatCode="0.0000">
                  <c:v>5.8336111111111132E-3</c:v>
                </c:pt>
                <c:pt idx="14" formatCode="0.0000">
                  <c:v>6.389166666666668E-3</c:v>
                </c:pt>
                <c:pt idx="15" formatCode="0.0000">
                  <c:v>6.9447222222222245E-3</c:v>
                </c:pt>
                <c:pt idx="16" formatCode="0.0000">
                  <c:v>7.5002777777777802E-3</c:v>
                </c:pt>
                <c:pt idx="17" formatCode="0.0000">
                  <c:v>8.0558333333333367E-3</c:v>
                </c:pt>
                <c:pt idx="18" formatCode="0.0000">
                  <c:v>8.611111111111111E-3</c:v>
                </c:pt>
                <c:pt idx="19" formatCode="0.0000">
                  <c:v>9.1666666666666702E-3</c:v>
                </c:pt>
                <c:pt idx="20" formatCode="0.000">
                  <c:v>9.7222222222222224E-3</c:v>
                </c:pt>
                <c:pt idx="21" formatCode="0.000">
                  <c:v>1.027777777777778E-2</c:v>
                </c:pt>
                <c:pt idx="22" formatCode="0.000">
                  <c:v>1.0833333333333335E-2</c:v>
                </c:pt>
                <c:pt idx="23" formatCode="0.000">
                  <c:v>1.1388888888888891E-2</c:v>
                </c:pt>
                <c:pt idx="24" formatCode="0.000">
                  <c:v>1.1944444444444445E-2</c:v>
                </c:pt>
                <c:pt idx="25" formatCode="0.000">
                  <c:v>1.2500000000000001E-2</c:v>
                </c:pt>
                <c:pt idx="26" formatCode="0.000">
                  <c:v>1.305555555555556E-2</c:v>
                </c:pt>
                <c:pt idx="27" formatCode="0.000">
                  <c:v>1.3611111111111114E-2</c:v>
                </c:pt>
                <c:pt idx="28" formatCode="0.000">
                  <c:v>1.4166666666666666E-2</c:v>
                </c:pt>
                <c:pt idx="29" formatCode="0.000">
                  <c:v>1.4722222222222223E-2</c:v>
                </c:pt>
                <c:pt idx="30" formatCode="0.000">
                  <c:v>1.5277777777777779E-2</c:v>
                </c:pt>
                <c:pt idx="31" formatCode="0.000">
                  <c:v>1.5833333333333338E-2</c:v>
                </c:pt>
                <c:pt idx="32" formatCode="0.000">
                  <c:v>1.6388888888888894E-2</c:v>
                </c:pt>
                <c:pt idx="33" formatCode="0.000">
                  <c:v>1.666666666666667E-2</c:v>
                </c:pt>
                <c:pt idx="34" formatCode="0.000">
                  <c:v>2.6500000000000006E-2</c:v>
                </c:pt>
                <c:pt idx="35" formatCode="0.000">
                  <c:v>3.6333333333333342E-2</c:v>
                </c:pt>
                <c:pt idx="36" formatCode="0.000">
                  <c:v>6.2616666666666682E-2</c:v>
                </c:pt>
                <c:pt idx="37" formatCode="0.000">
                  <c:v>9.1888888888888895E-2</c:v>
                </c:pt>
                <c:pt idx="38" formatCode="0.00">
                  <c:v>0.12419166666666667</c:v>
                </c:pt>
                <c:pt idx="39" formatCode="0.00">
                  <c:v>0.15696944444444455</c:v>
                </c:pt>
                <c:pt idx="40" formatCode="0.00">
                  <c:v>0.18974722222222229</c:v>
                </c:pt>
                <c:pt idx="41" formatCode="0.00">
                  <c:v>0.222525</c:v>
                </c:pt>
                <c:pt idx="42" formatCode="0.00">
                  <c:v>0.25530277777777788</c:v>
                </c:pt>
                <c:pt idx="43" formatCode="0.00">
                  <c:v>0.2880833333333333</c:v>
                </c:pt>
                <c:pt idx="44" formatCode="0.00">
                  <c:v>0.32086111111111115</c:v>
                </c:pt>
                <c:pt idx="45" formatCode="0.00">
                  <c:v>0.35363888888888889</c:v>
                </c:pt>
                <c:pt idx="46" formatCode="0.00">
                  <c:v>0.3864166666666668</c:v>
                </c:pt>
                <c:pt idx="47" formatCode="0.00">
                  <c:v>0.41919444444444448</c:v>
                </c:pt>
                <c:pt idx="48" formatCode="0.00">
                  <c:v>0.45197222222222228</c:v>
                </c:pt>
                <c:pt idx="49" formatCode="0.00">
                  <c:v>0.48475000000000001</c:v>
                </c:pt>
                <c:pt idx="50" formatCode="0.00">
                  <c:v>0.51752777777777759</c:v>
                </c:pt>
                <c:pt idx="51" formatCode="0.00">
                  <c:v>0.5503055555555556</c:v>
                </c:pt>
                <c:pt idx="52" formatCode="0.00">
                  <c:v>0.58308333333333329</c:v>
                </c:pt>
                <c:pt idx="53" formatCode="0.00">
                  <c:v>0.61586111111111119</c:v>
                </c:pt>
                <c:pt idx="54" formatCode="0.00">
                  <c:v>0.6486388888888891</c:v>
                </c:pt>
                <c:pt idx="55" formatCode="0.00">
                  <c:v>0.68141666666666656</c:v>
                </c:pt>
                <c:pt idx="56" formatCode="0.00">
                  <c:v>0.71419444444444469</c:v>
                </c:pt>
                <c:pt idx="57" formatCode="0.00">
                  <c:v>0.74697222222222215</c:v>
                </c:pt>
                <c:pt idx="58" formatCode="0.00">
                  <c:v>0.77975000000000005</c:v>
                </c:pt>
                <c:pt idx="59" formatCode="0.00">
                  <c:v>0.81252777777777763</c:v>
                </c:pt>
                <c:pt idx="60" formatCode="0.00">
                  <c:v>0.84530555555555564</c:v>
                </c:pt>
                <c:pt idx="61" formatCode="0.00">
                  <c:v>0.87808333333333344</c:v>
                </c:pt>
                <c:pt idx="62" formatCode="0.00">
                  <c:v>0.91086111111111112</c:v>
                </c:pt>
                <c:pt idx="63" formatCode="0.00">
                  <c:v>0.94363888888888903</c:v>
                </c:pt>
                <c:pt idx="64" formatCode="0.00">
                  <c:v>0.97641666666666649</c:v>
                </c:pt>
                <c:pt idx="65" formatCode="0.00">
                  <c:v>1</c:v>
                </c:pt>
              </c:numCache>
            </c:numRef>
          </c:xVal>
          <c:yVal>
            <c:numRef>
              <c:f>'test bed transients'!$H$17:$H$82</c:f>
              <c:numCache>
                <c:formatCode>0.00</c:formatCode>
                <c:ptCount val="66"/>
                <c:pt idx="0">
                  <c:v>90</c:v>
                </c:pt>
                <c:pt idx="1">
                  <c:v>90</c:v>
                </c:pt>
                <c:pt idx="2">
                  <c:v>90</c:v>
                </c:pt>
                <c:pt idx="3">
                  <c:v>90</c:v>
                </c:pt>
                <c:pt idx="4">
                  <c:v>90.000100000000003</c:v>
                </c:pt>
                <c:pt idx="5">
                  <c:v>90.000200000000007</c:v>
                </c:pt>
                <c:pt idx="6">
                  <c:v>90.000399999999999</c:v>
                </c:pt>
                <c:pt idx="7">
                  <c:v>90.000699999999995</c:v>
                </c:pt>
                <c:pt idx="8">
                  <c:v>90.001000000000005</c:v>
                </c:pt>
                <c:pt idx="9">
                  <c:v>90.001400000000004</c:v>
                </c:pt>
                <c:pt idx="10">
                  <c:v>90.001900000000006</c:v>
                </c:pt>
                <c:pt idx="11">
                  <c:v>90.00239999999998</c:v>
                </c:pt>
                <c:pt idx="12">
                  <c:v>90.002899999999983</c:v>
                </c:pt>
                <c:pt idx="13">
                  <c:v>90.003500000000003</c:v>
                </c:pt>
                <c:pt idx="14">
                  <c:v>90.004199999999997</c:v>
                </c:pt>
                <c:pt idx="15">
                  <c:v>90.004900000000006</c:v>
                </c:pt>
                <c:pt idx="16">
                  <c:v>90.005600000000001</c:v>
                </c:pt>
                <c:pt idx="17">
                  <c:v>90.006399999999999</c:v>
                </c:pt>
                <c:pt idx="18">
                  <c:v>90.007199999999997</c:v>
                </c:pt>
                <c:pt idx="19">
                  <c:v>90.008099999999999</c:v>
                </c:pt>
                <c:pt idx="20">
                  <c:v>90.009</c:v>
                </c:pt>
                <c:pt idx="21">
                  <c:v>90.01</c:v>
                </c:pt>
                <c:pt idx="22">
                  <c:v>90.010999999999996</c:v>
                </c:pt>
                <c:pt idx="23">
                  <c:v>90.012</c:v>
                </c:pt>
                <c:pt idx="24">
                  <c:v>90.013099999999994</c:v>
                </c:pt>
                <c:pt idx="25">
                  <c:v>90.014200000000017</c:v>
                </c:pt>
                <c:pt idx="26">
                  <c:v>90.015299999999996</c:v>
                </c:pt>
                <c:pt idx="27">
                  <c:v>90.016400000000004</c:v>
                </c:pt>
                <c:pt idx="28">
                  <c:v>90.017600000000016</c:v>
                </c:pt>
                <c:pt idx="29">
                  <c:v>90.018799999999999</c:v>
                </c:pt>
                <c:pt idx="30">
                  <c:v>90.020099999999999</c:v>
                </c:pt>
                <c:pt idx="31">
                  <c:v>90.021299999999997</c:v>
                </c:pt>
                <c:pt idx="32">
                  <c:v>90.022599999999983</c:v>
                </c:pt>
                <c:pt idx="33">
                  <c:v>90.023299999999992</c:v>
                </c:pt>
                <c:pt idx="34">
                  <c:v>90.051000000000002</c:v>
                </c:pt>
                <c:pt idx="35">
                  <c:v>90.081000000000003</c:v>
                </c:pt>
                <c:pt idx="36">
                  <c:v>90.160399999999981</c:v>
                </c:pt>
                <c:pt idx="37">
                  <c:v>90.237799999999993</c:v>
                </c:pt>
                <c:pt idx="38">
                  <c:v>90.306399999999982</c:v>
                </c:pt>
                <c:pt idx="39">
                  <c:v>90.36</c:v>
                </c:pt>
                <c:pt idx="40">
                  <c:v>90.400200000000012</c:v>
                </c:pt>
                <c:pt idx="41">
                  <c:v>90.4298</c:v>
                </c:pt>
                <c:pt idx="42">
                  <c:v>90.451400000000007</c:v>
                </c:pt>
                <c:pt idx="43">
                  <c:v>90.467000000000013</c:v>
                </c:pt>
                <c:pt idx="44">
                  <c:v>90.478200000000001</c:v>
                </c:pt>
                <c:pt idx="45">
                  <c:v>90.486199999999997</c:v>
                </c:pt>
                <c:pt idx="46">
                  <c:v>90.491900000000015</c:v>
                </c:pt>
                <c:pt idx="47">
                  <c:v>90.495999999999995</c:v>
                </c:pt>
                <c:pt idx="48">
                  <c:v>90.498900000000006</c:v>
                </c:pt>
                <c:pt idx="49">
                  <c:v>90.501000000000005</c:v>
                </c:pt>
                <c:pt idx="50">
                  <c:v>90.50239999999998</c:v>
                </c:pt>
                <c:pt idx="51">
                  <c:v>90.503399999999999</c:v>
                </c:pt>
                <c:pt idx="52">
                  <c:v>90.504199999999997</c:v>
                </c:pt>
                <c:pt idx="53">
                  <c:v>90.5047</c:v>
                </c:pt>
                <c:pt idx="54">
                  <c:v>90.505099999999999</c:v>
                </c:pt>
                <c:pt idx="55">
                  <c:v>90.505299999999991</c:v>
                </c:pt>
                <c:pt idx="56">
                  <c:v>90.505499999999998</c:v>
                </c:pt>
                <c:pt idx="57">
                  <c:v>90.505600000000001</c:v>
                </c:pt>
                <c:pt idx="58">
                  <c:v>90.50569999999999</c:v>
                </c:pt>
                <c:pt idx="59">
                  <c:v>90.505799999999979</c:v>
                </c:pt>
                <c:pt idx="60">
                  <c:v>90.505799999999979</c:v>
                </c:pt>
                <c:pt idx="61">
                  <c:v>90.505899999999983</c:v>
                </c:pt>
                <c:pt idx="62">
                  <c:v>90.505899999999983</c:v>
                </c:pt>
                <c:pt idx="63">
                  <c:v>90.505899999999983</c:v>
                </c:pt>
                <c:pt idx="64">
                  <c:v>90.505899999999983</c:v>
                </c:pt>
                <c:pt idx="65">
                  <c:v>90.505899999999983</c:v>
                </c:pt>
              </c:numCache>
            </c:numRef>
          </c:yVal>
          <c:smooth val="1"/>
        </c:ser>
        <c:ser>
          <c:idx val="2"/>
          <c:order val="1"/>
          <c:tx>
            <c:v>High H 2 K</c:v>
          </c:tx>
          <c:xVal>
            <c:numRef>
              <c:f>'test bed transients'!$K$17:$K$82</c:f>
              <c:numCache>
                <c:formatCode>0.00000</c:formatCode>
                <c:ptCount val="66"/>
                <c:pt idx="0">
                  <c:v>1.3888888888888896E-7</c:v>
                </c:pt>
                <c:pt idx="1">
                  <c:v>2.7777777777777797E-7</c:v>
                </c:pt>
                <c:pt idx="2">
                  <c:v>1.6694166666666674E-4</c:v>
                </c:pt>
                <c:pt idx="3">
                  <c:v>3.3361111111111119E-4</c:v>
                </c:pt>
                <c:pt idx="4">
                  <c:v>8.3361111111111103E-4</c:v>
                </c:pt>
                <c:pt idx="5" formatCode="0.0000">
                  <c:v>1.3891388888888892E-3</c:v>
                </c:pt>
                <c:pt idx="6" formatCode="0.0000">
                  <c:v>1.9446944444444446E-3</c:v>
                </c:pt>
                <c:pt idx="7" formatCode="0.0000">
                  <c:v>2.5002222222222231E-3</c:v>
                </c:pt>
                <c:pt idx="8" formatCode="0.0000">
                  <c:v>3.0558333333333331E-3</c:v>
                </c:pt>
                <c:pt idx="9" formatCode="0.0000">
                  <c:v>3.6113888888888892E-3</c:v>
                </c:pt>
                <c:pt idx="10" formatCode="0.0000">
                  <c:v>4.1669444444444453E-3</c:v>
                </c:pt>
                <c:pt idx="11" formatCode="0.0000">
                  <c:v>4.7225000000000001E-3</c:v>
                </c:pt>
                <c:pt idx="12" formatCode="0.0000">
                  <c:v>5.2780555555555567E-3</c:v>
                </c:pt>
                <c:pt idx="13" formatCode="0.0000">
                  <c:v>5.8336111111111132E-3</c:v>
                </c:pt>
                <c:pt idx="14" formatCode="0.0000">
                  <c:v>6.389166666666668E-3</c:v>
                </c:pt>
                <c:pt idx="15" formatCode="0.0000">
                  <c:v>6.9447222222222245E-3</c:v>
                </c:pt>
                <c:pt idx="16" formatCode="0.0000">
                  <c:v>7.5002777777777802E-3</c:v>
                </c:pt>
                <c:pt idx="17" formatCode="0.0000">
                  <c:v>8.0558333333333367E-3</c:v>
                </c:pt>
                <c:pt idx="18" formatCode="0.0000">
                  <c:v>8.611111111111111E-3</c:v>
                </c:pt>
                <c:pt idx="19" formatCode="0.0000">
                  <c:v>9.1666666666666702E-3</c:v>
                </c:pt>
                <c:pt idx="20" formatCode="0.000">
                  <c:v>9.7222222222222224E-3</c:v>
                </c:pt>
                <c:pt idx="21" formatCode="0.000">
                  <c:v>1.027777777777778E-2</c:v>
                </c:pt>
                <c:pt idx="22" formatCode="0.000">
                  <c:v>1.0833333333333335E-2</c:v>
                </c:pt>
                <c:pt idx="23" formatCode="0.000">
                  <c:v>1.1388888888888891E-2</c:v>
                </c:pt>
                <c:pt idx="24" formatCode="0.000">
                  <c:v>1.1944444444444445E-2</c:v>
                </c:pt>
                <c:pt idx="25" formatCode="0.000">
                  <c:v>1.2500000000000001E-2</c:v>
                </c:pt>
                <c:pt idx="26" formatCode="0.000">
                  <c:v>1.305555555555556E-2</c:v>
                </c:pt>
                <c:pt idx="27" formatCode="0.000">
                  <c:v>1.3611111111111114E-2</c:v>
                </c:pt>
                <c:pt idx="28" formatCode="0.000">
                  <c:v>1.4166666666666666E-2</c:v>
                </c:pt>
                <c:pt idx="29" formatCode="0.000">
                  <c:v>1.4722222222222223E-2</c:v>
                </c:pt>
                <c:pt idx="30" formatCode="0.000">
                  <c:v>1.5277777777777779E-2</c:v>
                </c:pt>
                <c:pt idx="31" formatCode="0.000">
                  <c:v>1.5833333333333338E-2</c:v>
                </c:pt>
                <c:pt idx="32" formatCode="0.000">
                  <c:v>1.6388888888888894E-2</c:v>
                </c:pt>
                <c:pt idx="33" formatCode="0.000">
                  <c:v>1.666666666666667E-2</c:v>
                </c:pt>
                <c:pt idx="34" formatCode="0.000">
                  <c:v>2.6500000000000006E-2</c:v>
                </c:pt>
                <c:pt idx="35" formatCode="0.000">
                  <c:v>3.6333333333333342E-2</c:v>
                </c:pt>
                <c:pt idx="36" formatCode="0.000">
                  <c:v>6.2227777777777778E-2</c:v>
                </c:pt>
                <c:pt idx="37" formatCode="0.000">
                  <c:v>9.0500000000000011E-2</c:v>
                </c:pt>
                <c:pt idx="38" formatCode="0.00">
                  <c:v>0.12097222222222223</c:v>
                </c:pt>
                <c:pt idx="39" formatCode="0.00">
                  <c:v>0.15324166666666669</c:v>
                </c:pt>
                <c:pt idx="40" formatCode="0.00">
                  <c:v>0.18601944444444449</c:v>
                </c:pt>
                <c:pt idx="41" formatCode="0.00">
                  <c:v>0.21879722222222225</c:v>
                </c:pt>
                <c:pt idx="42" formatCode="0.00">
                  <c:v>0.2515750000000001</c:v>
                </c:pt>
                <c:pt idx="43" formatCode="0.00">
                  <c:v>0.28436111111111112</c:v>
                </c:pt>
                <c:pt idx="44" formatCode="0.00">
                  <c:v>0.31713888888888897</c:v>
                </c:pt>
                <c:pt idx="45" formatCode="0.00">
                  <c:v>0.34991666666666676</c:v>
                </c:pt>
                <c:pt idx="46" formatCode="0.00">
                  <c:v>0.3826944444444445</c:v>
                </c:pt>
                <c:pt idx="47" formatCode="0.00">
                  <c:v>0.41547222222222235</c:v>
                </c:pt>
                <c:pt idx="48" formatCode="0.00">
                  <c:v>0.44825000000000004</c:v>
                </c:pt>
                <c:pt idx="49" formatCode="0.00">
                  <c:v>0.48102777777777789</c:v>
                </c:pt>
                <c:pt idx="50" formatCode="0.00">
                  <c:v>0.51380555555555563</c:v>
                </c:pt>
                <c:pt idx="51" formatCode="0.00">
                  <c:v>0.54658333333333331</c:v>
                </c:pt>
                <c:pt idx="52" formatCode="0.00">
                  <c:v>0.5793611111111111</c:v>
                </c:pt>
                <c:pt idx="53" formatCode="0.00">
                  <c:v>0.6121388888888889</c:v>
                </c:pt>
                <c:pt idx="54" formatCode="0.00">
                  <c:v>0.64491666666666669</c:v>
                </c:pt>
                <c:pt idx="55" formatCode="0.00">
                  <c:v>0.67769444444444471</c:v>
                </c:pt>
                <c:pt idx="56" formatCode="0.00">
                  <c:v>0.71047222222222217</c:v>
                </c:pt>
                <c:pt idx="57" formatCode="0.00">
                  <c:v>0.74325000000000008</c:v>
                </c:pt>
                <c:pt idx="58" formatCode="0.00">
                  <c:v>0.77602777777777787</c:v>
                </c:pt>
                <c:pt idx="59" formatCode="0.00">
                  <c:v>0.80880555555555578</c:v>
                </c:pt>
                <c:pt idx="60" formatCode="0.00">
                  <c:v>0.84158333333333324</c:v>
                </c:pt>
                <c:pt idx="61" formatCode="0.00">
                  <c:v>0.87436111111111103</c:v>
                </c:pt>
                <c:pt idx="62" formatCode="0.00">
                  <c:v>0.90713888888888883</c:v>
                </c:pt>
                <c:pt idx="63" formatCode="0.00">
                  <c:v>0.93991666666666651</c:v>
                </c:pt>
                <c:pt idx="64" formatCode="0.00">
                  <c:v>0.97269444444444464</c:v>
                </c:pt>
                <c:pt idx="65" formatCode="0.00">
                  <c:v>1</c:v>
                </c:pt>
              </c:numCache>
            </c:numRef>
          </c:xVal>
          <c:yVal>
            <c:numRef>
              <c:f>'test bed transients'!$O$17:$O$82</c:f>
              <c:numCache>
                <c:formatCode>0.00</c:formatCode>
                <c:ptCount val="66"/>
                <c:pt idx="0">
                  <c:v>90</c:v>
                </c:pt>
                <c:pt idx="1">
                  <c:v>90</c:v>
                </c:pt>
                <c:pt idx="2">
                  <c:v>90</c:v>
                </c:pt>
                <c:pt idx="3">
                  <c:v>90.000100000000003</c:v>
                </c:pt>
                <c:pt idx="4">
                  <c:v>90.000399999999999</c:v>
                </c:pt>
                <c:pt idx="5">
                  <c:v>90.001099999999994</c:v>
                </c:pt>
                <c:pt idx="6">
                  <c:v>90.002099999999999</c:v>
                </c:pt>
                <c:pt idx="7">
                  <c:v>90.003299999999996</c:v>
                </c:pt>
                <c:pt idx="8">
                  <c:v>90.004800000000003</c:v>
                </c:pt>
                <c:pt idx="9">
                  <c:v>90.006600000000006</c:v>
                </c:pt>
                <c:pt idx="10">
                  <c:v>90.008600000000001</c:v>
                </c:pt>
                <c:pt idx="11">
                  <c:v>90.010900000000007</c:v>
                </c:pt>
                <c:pt idx="12">
                  <c:v>90.013400000000004</c:v>
                </c:pt>
                <c:pt idx="13">
                  <c:v>90.016200000000012</c:v>
                </c:pt>
                <c:pt idx="14">
                  <c:v>90.019200000000012</c:v>
                </c:pt>
                <c:pt idx="15">
                  <c:v>90.02239999999999</c:v>
                </c:pt>
                <c:pt idx="16">
                  <c:v>90.02579999999999</c:v>
                </c:pt>
                <c:pt idx="17">
                  <c:v>90.029399999999981</c:v>
                </c:pt>
                <c:pt idx="18">
                  <c:v>90.033199999999994</c:v>
                </c:pt>
                <c:pt idx="19">
                  <c:v>90.037099999999995</c:v>
                </c:pt>
                <c:pt idx="20">
                  <c:v>90.041300000000007</c:v>
                </c:pt>
                <c:pt idx="21">
                  <c:v>90.045599999999993</c:v>
                </c:pt>
                <c:pt idx="22">
                  <c:v>90.0501</c:v>
                </c:pt>
                <c:pt idx="23">
                  <c:v>90.0548</c:v>
                </c:pt>
                <c:pt idx="24">
                  <c:v>90.059600000000003</c:v>
                </c:pt>
                <c:pt idx="25">
                  <c:v>90.064600000000013</c:v>
                </c:pt>
                <c:pt idx="26">
                  <c:v>90.069699999999997</c:v>
                </c:pt>
                <c:pt idx="27">
                  <c:v>90.0749</c:v>
                </c:pt>
                <c:pt idx="28">
                  <c:v>90.080299999999994</c:v>
                </c:pt>
                <c:pt idx="29">
                  <c:v>90.085799999999992</c:v>
                </c:pt>
                <c:pt idx="30">
                  <c:v>90.091399999999993</c:v>
                </c:pt>
                <c:pt idx="31">
                  <c:v>90.097100000000012</c:v>
                </c:pt>
                <c:pt idx="32">
                  <c:v>90.10299999999998</c:v>
                </c:pt>
                <c:pt idx="33">
                  <c:v>90.105899999999991</c:v>
                </c:pt>
                <c:pt idx="34">
                  <c:v>90.229200000000006</c:v>
                </c:pt>
                <c:pt idx="35">
                  <c:v>90.361700000000013</c:v>
                </c:pt>
                <c:pt idx="36">
                  <c:v>90.697400000000002</c:v>
                </c:pt>
                <c:pt idx="37">
                  <c:v>91.011399999999995</c:v>
                </c:pt>
                <c:pt idx="38">
                  <c:v>91.279899999999998</c:v>
                </c:pt>
                <c:pt idx="39">
                  <c:v>91.493799999999993</c:v>
                </c:pt>
                <c:pt idx="40">
                  <c:v>91.65209999999999</c:v>
                </c:pt>
                <c:pt idx="41">
                  <c:v>91.765600000000006</c:v>
                </c:pt>
                <c:pt idx="42">
                  <c:v>91.845799999999983</c:v>
                </c:pt>
                <c:pt idx="43">
                  <c:v>91.902000000000001</c:v>
                </c:pt>
                <c:pt idx="44">
                  <c:v>91.941300000000027</c:v>
                </c:pt>
                <c:pt idx="45">
                  <c:v>91.968500000000006</c:v>
                </c:pt>
                <c:pt idx="46">
                  <c:v>91.987300000000005</c:v>
                </c:pt>
                <c:pt idx="47">
                  <c:v>92.000200000000007</c:v>
                </c:pt>
                <c:pt idx="48">
                  <c:v>92.009200000000007</c:v>
                </c:pt>
                <c:pt idx="49">
                  <c:v>92.015299999999996</c:v>
                </c:pt>
                <c:pt idx="50">
                  <c:v>92.019499999999994</c:v>
                </c:pt>
                <c:pt idx="51">
                  <c:v>92.02239999999999</c:v>
                </c:pt>
                <c:pt idx="52">
                  <c:v>92.0244</c:v>
                </c:pt>
                <c:pt idx="53">
                  <c:v>92.02579999999999</c:v>
                </c:pt>
                <c:pt idx="54">
                  <c:v>92.026699999999991</c:v>
                </c:pt>
                <c:pt idx="55">
                  <c:v>92.027299999999997</c:v>
                </c:pt>
                <c:pt idx="56">
                  <c:v>92.027799999999999</c:v>
                </c:pt>
                <c:pt idx="57">
                  <c:v>92.028099999999981</c:v>
                </c:pt>
                <c:pt idx="58">
                  <c:v>92.028299999999987</c:v>
                </c:pt>
                <c:pt idx="59">
                  <c:v>92.028399999999991</c:v>
                </c:pt>
                <c:pt idx="60">
                  <c:v>92.02849999999998</c:v>
                </c:pt>
                <c:pt idx="61">
                  <c:v>92.028599999999983</c:v>
                </c:pt>
                <c:pt idx="62">
                  <c:v>92.028599999999983</c:v>
                </c:pt>
                <c:pt idx="63">
                  <c:v>92.028699999999986</c:v>
                </c:pt>
                <c:pt idx="64">
                  <c:v>92.028699999999986</c:v>
                </c:pt>
                <c:pt idx="65">
                  <c:v>92.028699999999986</c:v>
                </c:pt>
              </c:numCache>
            </c:numRef>
          </c:yVal>
          <c:smooth val="1"/>
        </c:ser>
        <c:ser>
          <c:idx val="3"/>
          <c:order val="2"/>
          <c:tx>
            <c:v>Nom H 0.5 K</c:v>
          </c:tx>
          <c:xVal>
            <c:numRef>
              <c:f>'test bed transients'!$R$17:$R$82</c:f>
              <c:numCache>
                <c:formatCode>0.00000</c:formatCode>
                <c:ptCount val="66"/>
                <c:pt idx="0">
                  <c:v>1.3888888888888896E-7</c:v>
                </c:pt>
                <c:pt idx="1">
                  <c:v>2.7777777777777797E-7</c:v>
                </c:pt>
                <c:pt idx="2">
                  <c:v>1.6694166666666674E-4</c:v>
                </c:pt>
                <c:pt idx="3">
                  <c:v>3.3361111111111119E-4</c:v>
                </c:pt>
                <c:pt idx="4">
                  <c:v>8.3361111111111103E-4</c:v>
                </c:pt>
                <c:pt idx="5" formatCode="0.0000">
                  <c:v>1.3891388888888892E-3</c:v>
                </c:pt>
                <c:pt idx="6" formatCode="0.0000">
                  <c:v>1.9446944444444446E-3</c:v>
                </c:pt>
                <c:pt idx="7" formatCode="0.0000">
                  <c:v>2.5002222222222231E-3</c:v>
                </c:pt>
                <c:pt idx="8" formatCode="0.0000">
                  <c:v>3.0558333333333331E-3</c:v>
                </c:pt>
                <c:pt idx="9" formatCode="0.0000">
                  <c:v>3.6113888888888892E-3</c:v>
                </c:pt>
                <c:pt idx="10" formatCode="0.0000">
                  <c:v>4.1669444444444453E-3</c:v>
                </c:pt>
                <c:pt idx="11" formatCode="0.0000">
                  <c:v>4.7225000000000001E-3</c:v>
                </c:pt>
                <c:pt idx="12" formatCode="0.0000">
                  <c:v>5.2780555555555567E-3</c:v>
                </c:pt>
                <c:pt idx="13" formatCode="0.0000">
                  <c:v>5.8336111111111132E-3</c:v>
                </c:pt>
                <c:pt idx="14" formatCode="0.0000">
                  <c:v>6.389166666666668E-3</c:v>
                </c:pt>
                <c:pt idx="15" formatCode="0.0000">
                  <c:v>6.9447222222222245E-3</c:v>
                </c:pt>
                <c:pt idx="16" formatCode="0.0000">
                  <c:v>7.5002777777777802E-3</c:v>
                </c:pt>
                <c:pt idx="17" formatCode="0.0000">
                  <c:v>8.0558333333333367E-3</c:v>
                </c:pt>
                <c:pt idx="18" formatCode="0.0000">
                  <c:v>8.611111111111111E-3</c:v>
                </c:pt>
                <c:pt idx="19" formatCode="0.0000">
                  <c:v>9.1666666666666702E-3</c:v>
                </c:pt>
                <c:pt idx="20" formatCode="0.000">
                  <c:v>9.7222222222222224E-3</c:v>
                </c:pt>
                <c:pt idx="21" formatCode="0.000">
                  <c:v>1.027777777777778E-2</c:v>
                </c:pt>
                <c:pt idx="22" formatCode="0.000">
                  <c:v>1.0833333333333335E-2</c:v>
                </c:pt>
                <c:pt idx="23" formatCode="0.000">
                  <c:v>1.1388888888888891E-2</c:v>
                </c:pt>
                <c:pt idx="24" formatCode="0.000">
                  <c:v>1.1944444444444445E-2</c:v>
                </c:pt>
                <c:pt idx="25" formatCode="0.000">
                  <c:v>1.2500000000000001E-2</c:v>
                </c:pt>
                <c:pt idx="26" formatCode="0.000">
                  <c:v>1.305555555555556E-2</c:v>
                </c:pt>
                <c:pt idx="27" formatCode="0.000">
                  <c:v>1.3611111111111114E-2</c:v>
                </c:pt>
                <c:pt idx="28" formatCode="0.000">
                  <c:v>1.4166666666666666E-2</c:v>
                </c:pt>
                <c:pt idx="29" formatCode="0.000">
                  <c:v>1.4722222222222223E-2</c:v>
                </c:pt>
                <c:pt idx="30" formatCode="0.000">
                  <c:v>1.5277777777777779E-2</c:v>
                </c:pt>
                <c:pt idx="31" formatCode="0.000">
                  <c:v>1.5833333333333338E-2</c:v>
                </c:pt>
                <c:pt idx="32" formatCode="0.000">
                  <c:v>1.6388888888888894E-2</c:v>
                </c:pt>
                <c:pt idx="33" formatCode="0.000">
                  <c:v>1.666666666666667E-2</c:v>
                </c:pt>
                <c:pt idx="34" formatCode="0.000">
                  <c:v>2.6500000000000006E-2</c:v>
                </c:pt>
                <c:pt idx="35" formatCode="0.000">
                  <c:v>3.6333333333333342E-2</c:v>
                </c:pt>
                <c:pt idx="36" formatCode="0.000">
                  <c:v>6.5833333333333341E-2</c:v>
                </c:pt>
                <c:pt idx="37" formatCode="0.000">
                  <c:v>9.8611111111111094E-2</c:v>
                </c:pt>
                <c:pt idx="38" formatCode="0.00">
                  <c:v>0.13138888888888889</c:v>
                </c:pt>
                <c:pt idx="39" formatCode="0.00">
                  <c:v>0.16416666666666666</c:v>
                </c:pt>
                <c:pt idx="40" formatCode="0.00">
                  <c:v>0.19694444444444451</c:v>
                </c:pt>
                <c:pt idx="41" formatCode="0.00">
                  <c:v>0.22972222222222224</c:v>
                </c:pt>
                <c:pt idx="42" formatCode="0.00">
                  <c:v>0.26250000000000001</c:v>
                </c:pt>
                <c:pt idx="43" formatCode="0.00">
                  <c:v>0.29527777777777786</c:v>
                </c:pt>
                <c:pt idx="44" formatCode="0.00">
                  <c:v>0.3280555555555556</c:v>
                </c:pt>
                <c:pt idx="45" formatCode="0.00">
                  <c:v>0.36083333333333334</c:v>
                </c:pt>
                <c:pt idx="46" formatCode="0.00">
                  <c:v>0.39361111111111119</c:v>
                </c:pt>
                <c:pt idx="47" formatCode="0.00">
                  <c:v>0.42638888888888898</c:v>
                </c:pt>
                <c:pt idx="48" formatCode="0.00">
                  <c:v>0.45916666666666672</c:v>
                </c:pt>
                <c:pt idx="49" formatCode="0.00">
                  <c:v>0.49194444444444452</c:v>
                </c:pt>
                <c:pt idx="50" formatCode="0.00">
                  <c:v>0.5247222222222222</c:v>
                </c:pt>
                <c:pt idx="51" formatCode="0.00">
                  <c:v>0.5575</c:v>
                </c:pt>
                <c:pt idx="52" formatCode="0.00">
                  <c:v>0.59027777777777768</c:v>
                </c:pt>
                <c:pt idx="53" formatCode="0.00">
                  <c:v>0.62305555555555581</c:v>
                </c:pt>
                <c:pt idx="54" formatCode="0.00">
                  <c:v>0.6558333333333336</c:v>
                </c:pt>
                <c:pt idx="55" formatCode="0.00">
                  <c:v>0.68861111111111117</c:v>
                </c:pt>
                <c:pt idx="56" formatCode="0.00">
                  <c:v>0.72138888888888897</c:v>
                </c:pt>
                <c:pt idx="57" formatCode="0.00">
                  <c:v>0.75416666666666654</c:v>
                </c:pt>
                <c:pt idx="58" formatCode="0.00">
                  <c:v>0.78694444444444456</c:v>
                </c:pt>
                <c:pt idx="59" formatCode="0.00">
                  <c:v>0.81972222222222224</c:v>
                </c:pt>
                <c:pt idx="60" formatCode="0.00">
                  <c:v>0.85250000000000004</c:v>
                </c:pt>
                <c:pt idx="61" formatCode="0.00">
                  <c:v>0.88527777777777772</c:v>
                </c:pt>
                <c:pt idx="62" formatCode="0.00">
                  <c:v>0.91805555555555562</c:v>
                </c:pt>
                <c:pt idx="63" formatCode="0.00">
                  <c:v>0.95083333333333342</c:v>
                </c:pt>
                <c:pt idx="64" formatCode="0.00">
                  <c:v>0.9836111111111111</c:v>
                </c:pt>
                <c:pt idx="65" formatCode="0.00">
                  <c:v>1</c:v>
                </c:pt>
              </c:numCache>
            </c:numRef>
          </c:xVal>
          <c:yVal>
            <c:numRef>
              <c:f>'test bed transients'!$V$17:$V$82</c:f>
              <c:numCache>
                <c:formatCode>0.00</c:formatCode>
                <c:ptCount val="66"/>
                <c:pt idx="0">
                  <c:v>90</c:v>
                </c:pt>
                <c:pt idx="1">
                  <c:v>90</c:v>
                </c:pt>
                <c:pt idx="2">
                  <c:v>90</c:v>
                </c:pt>
                <c:pt idx="3">
                  <c:v>90</c:v>
                </c:pt>
                <c:pt idx="4">
                  <c:v>90.000100000000003</c:v>
                </c:pt>
                <c:pt idx="5">
                  <c:v>90.000200000000007</c:v>
                </c:pt>
                <c:pt idx="6">
                  <c:v>90.000399999999999</c:v>
                </c:pt>
                <c:pt idx="7">
                  <c:v>90.000600000000006</c:v>
                </c:pt>
                <c:pt idx="8">
                  <c:v>90.000900000000001</c:v>
                </c:pt>
                <c:pt idx="9">
                  <c:v>90.001300000000001</c:v>
                </c:pt>
                <c:pt idx="10">
                  <c:v>90.0017</c:v>
                </c:pt>
                <c:pt idx="11">
                  <c:v>90.002099999999999</c:v>
                </c:pt>
                <c:pt idx="12">
                  <c:v>90.002600000000001</c:v>
                </c:pt>
                <c:pt idx="13">
                  <c:v>90.003200000000007</c:v>
                </c:pt>
                <c:pt idx="14">
                  <c:v>90.003799999999998</c:v>
                </c:pt>
                <c:pt idx="15">
                  <c:v>90.004400000000004</c:v>
                </c:pt>
                <c:pt idx="16">
                  <c:v>90.005099999999999</c:v>
                </c:pt>
                <c:pt idx="17">
                  <c:v>90.005799999999979</c:v>
                </c:pt>
                <c:pt idx="18">
                  <c:v>90.006500000000003</c:v>
                </c:pt>
                <c:pt idx="19">
                  <c:v>90.007300000000001</c:v>
                </c:pt>
                <c:pt idx="20">
                  <c:v>90.008099999999999</c:v>
                </c:pt>
                <c:pt idx="21">
                  <c:v>90.009</c:v>
                </c:pt>
                <c:pt idx="22">
                  <c:v>90.009900000000002</c:v>
                </c:pt>
                <c:pt idx="23">
                  <c:v>90.010800000000003</c:v>
                </c:pt>
                <c:pt idx="24">
                  <c:v>90.011799999999994</c:v>
                </c:pt>
                <c:pt idx="25">
                  <c:v>90.012799999999999</c:v>
                </c:pt>
                <c:pt idx="26">
                  <c:v>90.013800000000003</c:v>
                </c:pt>
                <c:pt idx="27">
                  <c:v>90.014799999999994</c:v>
                </c:pt>
                <c:pt idx="28">
                  <c:v>90.015900000000002</c:v>
                </c:pt>
                <c:pt idx="29">
                  <c:v>90.016999999999996</c:v>
                </c:pt>
                <c:pt idx="30">
                  <c:v>90.018100000000004</c:v>
                </c:pt>
                <c:pt idx="31">
                  <c:v>90.019300000000001</c:v>
                </c:pt>
                <c:pt idx="32">
                  <c:v>90.020499999999998</c:v>
                </c:pt>
                <c:pt idx="33">
                  <c:v>90.021100000000004</c:v>
                </c:pt>
                <c:pt idx="34">
                  <c:v>90.047100000000015</c:v>
                </c:pt>
                <c:pt idx="35">
                  <c:v>90.0762</c:v>
                </c:pt>
                <c:pt idx="36">
                  <c:v>90.168699999999987</c:v>
                </c:pt>
                <c:pt idx="37">
                  <c:v>90.264700000000005</c:v>
                </c:pt>
                <c:pt idx="38">
                  <c:v>90.349000000000004</c:v>
                </c:pt>
                <c:pt idx="39">
                  <c:v>90.420900000000003</c:v>
                </c:pt>
                <c:pt idx="40">
                  <c:v>90.481300000000005</c:v>
                </c:pt>
                <c:pt idx="41">
                  <c:v>90.531599999999997</c:v>
                </c:pt>
                <c:pt idx="42">
                  <c:v>90.573699999999988</c:v>
                </c:pt>
                <c:pt idx="43">
                  <c:v>90.60899999999998</c:v>
                </c:pt>
                <c:pt idx="44">
                  <c:v>90.638799999999989</c:v>
                </c:pt>
                <c:pt idx="45">
                  <c:v>90.664299999999997</c:v>
                </c:pt>
                <c:pt idx="46">
                  <c:v>90.686299999999989</c:v>
                </c:pt>
                <c:pt idx="47">
                  <c:v>90.705399999999983</c:v>
                </c:pt>
                <c:pt idx="48">
                  <c:v>90.72229999999999</c:v>
                </c:pt>
                <c:pt idx="49">
                  <c:v>90.737300000000005</c:v>
                </c:pt>
                <c:pt idx="50">
                  <c:v>90.750699999999995</c:v>
                </c:pt>
                <c:pt idx="51">
                  <c:v>90.762799999999999</c:v>
                </c:pt>
                <c:pt idx="52">
                  <c:v>90.773699999999991</c:v>
                </c:pt>
                <c:pt idx="53">
                  <c:v>90.783799999999999</c:v>
                </c:pt>
                <c:pt idx="54">
                  <c:v>90.793000000000006</c:v>
                </c:pt>
                <c:pt idx="55">
                  <c:v>90.801500000000004</c:v>
                </c:pt>
                <c:pt idx="56">
                  <c:v>90.809299999999993</c:v>
                </c:pt>
                <c:pt idx="57">
                  <c:v>90.816599999999994</c:v>
                </c:pt>
                <c:pt idx="58">
                  <c:v>90.823399999999992</c:v>
                </c:pt>
                <c:pt idx="59">
                  <c:v>90.829599999999999</c:v>
                </c:pt>
                <c:pt idx="60">
                  <c:v>90.835499999999982</c:v>
                </c:pt>
                <c:pt idx="61">
                  <c:v>90.840900000000005</c:v>
                </c:pt>
                <c:pt idx="62">
                  <c:v>90.846000000000004</c:v>
                </c:pt>
                <c:pt idx="63">
                  <c:v>90.850799999999992</c:v>
                </c:pt>
                <c:pt idx="64">
                  <c:v>90.855199999999982</c:v>
                </c:pt>
                <c:pt idx="65">
                  <c:v>90.857399999999998</c:v>
                </c:pt>
              </c:numCache>
            </c:numRef>
          </c:yVal>
          <c:smooth val="1"/>
        </c:ser>
        <c:ser>
          <c:idx val="6"/>
          <c:order val="3"/>
          <c:tx>
            <c:v>Nom H 2 K</c:v>
          </c:tx>
          <c:xVal>
            <c:numRef>
              <c:f>'test bed transients'!$Y$17:$Y$82</c:f>
              <c:numCache>
                <c:formatCode>0.00000</c:formatCode>
                <c:ptCount val="66"/>
                <c:pt idx="0">
                  <c:v>1.3888888888888896E-7</c:v>
                </c:pt>
                <c:pt idx="1">
                  <c:v>2.7777777777777797E-7</c:v>
                </c:pt>
                <c:pt idx="2">
                  <c:v>1.6694166666666674E-4</c:v>
                </c:pt>
                <c:pt idx="3">
                  <c:v>3.3361111111111119E-4</c:v>
                </c:pt>
                <c:pt idx="4">
                  <c:v>8.3361111111111103E-4</c:v>
                </c:pt>
                <c:pt idx="5" formatCode="0.0000">
                  <c:v>1.3891388888888892E-3</c:v>
                </c:pt>
                <c:pt idx="6" formatCode="0.0000">
                  <c:v>1.9446944444444446E-3</c:v>
                </c:pt>
                <c:pt idx="7" formatCode="0.0000">
                  <c:v>2.5002222222222231E-3</c:v>
                </c:pt>
                <c:pt idx="8" formatCode="0.0000">
                  <c:v>3.0558333333333331E-3</c:v>
                </c:pt>
                <c:pt idx="9" formatCode="0.0000">
                  <c:v>3.6113888888888892E-3</c:v>
                </c:pt>
                <c:pt idx="10" formatCode="0.0000">
                  <c:v>4.1669444444444453E-3</c:v>
                </c:pt>
                <c:pt idx="11" formatCode="0.0000">
                  <c:v>4.7225000000000001E-3</c:v>
                </c:pt>
                <c:pt idx="12" formatCode="0.0000">
                  <c:v>5.2780555555555567E-3</c:v>
                </c:pt>
                <c:pt idx="13" formatCode="0.0000">
                  <c:v>5.8336111111111132E-3</c:v>
                </c:pt>
                <c:pt idx="14" formatCode="0.0000">
                  <c:v>6.389166666666668E-3</c:v>
                </c:pt>
                <c:pt idx="15" formatCode="0.0000">
                  <c:v>6.9447222222222245E-3</c:v>
                </c:pt>
                <c:pt idx="16" formatCode="0.0000">
                  <c:v>7.5002777777777802E-3</c:v>
                </c:pt>
                <c:pt idx="17" formatCode="0.0000">
                  <c:v>8.0558333333333367E-3</c:v>
                </c:pt>
                <c:pt idx="18" formatCode="0.0000">
                  <c:v>8.611111111111111E-3</c:v>
                </c:pt>
                <c:pt idx="19" formatCode="0.0000">
                  <c:v>9.1666666666666702E-3</c:v>
                </c:pt>
                <c:pt idx="20" formatCode="0.000">
                  <c:v>9.7222222222222224E-3</c:v>
                </c:pt>
                <c:pt idx="21" formatCode="0.000">
                  <c:v>1.027777777777778E-2</c:v>
                </c:pt>
                <c:pt idx="22" formatCode="0.000">
                  <c:v>1.0833333333333335E-2</c:v>
                </c:pt>
                <c:pt idx="23" formatCode="0.000">
                  <c:v>1.1388888888888891E-2</c:v>
                </c:pt>
                <c:pt idx="24" formatCode="0.000">
                  <c:v>1.1944444444444445E-2</c:v>
                </c:pt>
                <c:pt idx="25" formatCode="0.000">
                  <c:v>1.2500000000000001E-2</c:v>
                </c:pt>
                <c:pt idx="26" formatCode="0.000">
                  <c:v>1.305555555555556E-2</c:v>
                </c:pt>
                <c:pt idx="27" formatCode="0.000">
                  <c:v>1.3611111111111114E-2</c:v>
                </c:pt>
                <c:pt idx="28" formatCode="0.000">
                  <c:v>1.4166666666666666E-2</c:v>
                </c:pt>
                <c:pt idx="29" formatCode="0.000">
                  <c:v>1.4722222222222223E-2</c:v>
                </c:pt>
                <c:pt idx="30" formatCode="0.000">
                  <c:v>1.5277777777777779E-2</c:v>
                </c:pt>
                <c:pt idx="31" formatCode="0.000">
                  <c:v>1.5833333333333338E-2</c:v>
                </c:pt>
                <c:pt idx="32" formatCode="0.000">
                  <c:v>1.6388888888888894E-2</c:v>
                </c:pt>
                <c:pt idx="33" formatCode="0.000">
                  <c:v>1.666666666666667E-2</c:v>
                </c:pt>
                <c:pt idx="34" formatCode="0.000">
                  <c:v>2.6500000000000006E-2</c:v>
                </c:pt>
                <c:pt idx="35" formatCode="0.000">
                  <c:v>3.6333333333333342E-2</c:v>
                </c:pt>
                <c:pt idx="36" formatCode="0.000">
                  <c:v>6.5833333333333341E-2</c:v>
                </c:pt>
                <c:pt idx="37" formatCode="0.000">
                  <c:v>9.8611111111111094E-2</c:v>
                </c:pt>
                <c:pt idx="38" formatCode="0.00">
                  <c:v>0.13138888888888889</c:v>
                </c:pt>
                <c:pt idx="39" formatCode="0.00">
                  <c:v>0.16416666666666666</c:v>
                </c:pt>
                <c:pt idx="40" formatCode="0.00">
                  <c:v>0.19694444444444451</c:v>
                </c:pt>
                <c:pt idx="41" formatCode="0.00">
                  <c:v>0.22972222222222224</c:v>
                </c:pt>
                <c:pt idx="42" formatCode="0.00">
                  <c:v>0.26250000000000001</c:v>
                </c:pt>
                <c:pt idx="43" formatCode="0.00">
                  <c:v>0.29527777777777786</c:v>
                </c:pt>
                <c:pt idx="44" formatCode="0.00">
                  <c:v>0.3280555555555556</c:v>
                </c:pt>
                <c:pt idx="45" formatCode="0.00">
                  <c:v>0.36083333333333334</c:v>
                </c:pt>
                <c:pt idx="46" formatCode="0.00">
                  <c:v>0.39361111111111119</c:v>
                </c:pt>
                <c:pt idx="47" formatCode="0.00">
                  <c:v>0.42638888888888898</c:v>
                </c:pt>
                <c:pt idx="48" formatCode="0.00">
                  <c:v>0.45916666666666672</c:v>
                </c:pt>
                <c:pt idx="49" formatCode="0.00">
                  <c:v>0.49194444444444452</c:v>
                </c:pt>
                <c:pt idx="50" formatCode="0.00">
                  <c:v>0.5247222222222222</c:v>
                </c:pt>
                <c:pt idx="51" formatCode="0.00">
                  <c:v>0.5575</c:v>
                </c:pt>
                <c:pt idx="52" formatCode="0.00">
                  <c:v>0.59027777777777768</c:v>
                </c:pt>
                <c:pt idx="53" formatCode="0.00">
                  <c:v>0.62305555555555581</c:v>
                </c:pt>
                <c:pt idx="54" formatCode="0.00">
                  <c:v>0.6558333333333336</c:v>
                </c:pt>
                <c:pt idx="55" formatCode="0.00">
                  <c:v>0.68861111111111117</c:v>
                </c:pt>
                <c:pt idx="56" formatCode="0.00">
                  <c:v>0.72138888888888897</c:v>
                </c:pt>
                <c:pt idx="57" formatCode="0.00">
                  <c:v>0.75416666666666654</c:v>
                </c:pt>
                <c:pt idx="58" formatCode="0.00">
                  <c:v>0.78694444444444456</c:v>
                </c:pt>
                <c:pt idx="59" formatCode="0.00">
                  <c:v>0.81972222222222224</c:v>
                </c:pt>
                <c:pt idx="60" formatCode="0.00">
                  <c:v>0.85250000000000004</c:v>
                </c:pt>
                <c:pt idx="61" formatCode="0.00">
                  <c:v>0.88527777777777772</c:v>
                </c:pt>
                <c:pt idx="62" formatCode="0.00">
                  <c:v>0.91805555555555562</c:v>
                </c:pt>
                <c:pt idx="63" formatCode="0.00">
                  <c:v>0.95083333333333342</c:v>
                </c:pt>
                <c:pt idx="64" formatCode="0.00">
                  <c:v>0.9836111111111111</c:v>
                </c:pt>
                <c:pt idx="65" formatCode="0.00">
                  <c:v>1</c:v>
                </c:pt>
              </c:numCache>
            </c:numRef>
          </c:xVal>
          <c:yVal>
            <c:numRef>
              <c:f>'test bed transients'!$AC$17:$AC$82</c:f>
              <c:numCache>
                <c:formatCode>0.00</c:formatCode>
                <c:ptCount val="66"/>
                <c:pt idx="0">
                  <c:v>90</c:v>
                </c:pt>
                <c:pt idx="1">
                  <c:v>90</c:v>
                </c:pt>
                <c:pt idx="2">
                  <c:v>90</c:v>
                </c:pt>
                <c:pt idx="3">
                  <c:v>90.000100000000003</c:v>
                </c:pt>
                <c:pt idx="4">
                  <c:v>90.000399999999999</c:v>
                </c:pt>
                <c:pt idx="5">
                  <c:v>90.001000000000005</c:v>
                </c:pt>
                <c:pt idx="6">
                  <c:v>90.001900000000006</c:v>
                </c:pt>
                <c:pt idx="7">
                  <c:v>90.003</c:v>
                </c:pt>
                <c:pt idx="8">
                  <c:v>90.004400000000004</c:v>
                </c:pt>
                <c:pt idx="9">
                  <c:v>90.006100000000004</c:v>
                </c:pt>
                <c:pt idx="10">
                  <c:v>90.007900000000006</c:v>
                </c:pt>
                <c:pt idx="11">
                  <c:v>90.01</c:v>
                </c:pt>
                <c:pt idx="12">
                  <c:v>90.0124</c:v>
                </c:pt>
                <c:pt idx="13">
                  <c:v>90.014899999999997</c:v>
                </c:pt>
                <c:pt idx="14">
                  <c:v>90.017600000000016</c:v>
                </c:pt>
                <c:pt idx="15">
                  <c:v>90.020600000000002</c:v>
                </c:pt>
                <c:pt idx="16">
                  <c:v>90.023699999999991</c:v>
                </c:pt>
                <c:pt idx="17">
                  <c:v>90.027000000000001</c:v>
                </c:pt>
                <c:pt idx="18">
                  <c:v>90.030600000000007</c:v>
                </c:pt>
                <c:pt idx="19">
                  <c:v>90.034200000000013</c:v>
                </c:pt>
                <c:pt idx="20">
                  <c:v>90.0381</c:v>
                </c:pt>
                <c:pt idx="21">
                  <c:v>90.042100000000005</c:v>
                </c:pt>
                <c:pt idx="22">
                  <c:v>90.046300000000002</c:v>
                </c:pt>
                <c:pt idx="23">
                  <c:v>90.050600000000003</c:v>
                </c:pt>
                <c:pt idx="24">
                  <c:v>90.055099999999982</c:v>
                </c:pt>
                <c:pt idx="25">
                  <c:v>90.059699999999992</c:v>
                </c:pt>
                <c:pt idx="26">
                  <c:v>90.064499999999995</c:v>
                </c:pt>
                <c:pt idx="27">
                  <c:v>90.069300000000013</c:v>
                </c:pt>
                <c:pt idx="28">
                  <c:v>90.074299999999994</c:v>
                </c:pt>
                <c:pt idx="29">
                  <c:v>90.079499999999982</c:v>
                </c:pt>
                <c:pt idx="30">
                  <c:v>90.084700000000012</c:v>
                </c:pt>
                <c:pt idx="31">
                  <c:v>90.090100000000007</c:v>
                </c:pt>
                <c:pt idx="32">
                  <c:v>90.095600000000005</c:v>
                </c:pt>
                <c:pt idx="33">
                  <c:v>90.098299999999995</c:v>
                </c:pt>
                <c:pt idx="34">
                  <c:v>90.217300000000009</c:v>
                </c:pt>
                <c:pt idx="35">
                  <c:v>90.3489</c:v>
                </c:pt>
                <c:pt idx="36">
                  <c:v>90.757599999999996</c:v>
                </c:pt>
                <c:pt idx="37">
                  <c:v>91.173399999999987</c:v>
                </c:pt>
                <c:pt idx="38">
                  <c:v>91.533500000000004</c:v>
                </c:pt>
                <c:pt idx="39">
                  <c:v>91.837100000000007</c:v>
                </c:pt>
                <c:pt idx="40">
                  <c:v>92.090300000000013</c:v>
                </c:pt>
                <c:pt idx="41">
                  <c:v>92.301199999999994</c:v>
                </c:pt>
                <c:pt idx="42">
                  <c:v>92.477800000000002</c:v>
                </c:pt>
                <c:pt idx="43">
                  <c:v>92.626799999999989</c:v>
                </c:pt>
                <c:pt idx="44">
                  <c:v>92.754000000000005</c:v>
                </c:pt>
                <c:pt idx="45">
                  <c:v>92.863699999999994</c:v>
                </c:pt>
                <c:pt idx="46">
                  <c:v>92.959599999999995</c:v>
                </c:pt>
                <c:pt idx="47">
                  <c:v>93.044200000000018</c:v>
                </c:pt>
                <c:pt idx="48">
                  <c:v>93.119699999999995</c:v>
                </c:pt>
                <c:pt idx="49">
                  <c:v>93.187600000000003</c:v>
                </c:pt>
                <c:pt idx="50">
                  <c:v>93.249200000000016</c:v>
                </c:pt>
                <c:pt idx="51">
                  <c:v>93.305399999999992</c:v>
                </c:pt>
                <c:pt idx="52">
                  <c:v>93.356999999999999</c:v>
                </c:pt>
                <c:pt idx="53">
                  <c:v>93.404500000000013</c:v>
                </c:pt>
                <c:pt idx="54">
                  <c:v>93.448499999999996</c:v>
                </c:pt>
                <c:pt idx="55">
                  <c:v>93.489199999999997</c:v>
                </c:pt>
                <c:pt idx="56">
                  <c:v>93.527000000000001</c:v>
                </c:pt>
                <c:pt idx="57">
                  <c:v>93.562299999999993</c:v>
                </c:pt>
                <c:pt idx="58">
                  <c:v>93.595100000000002</c:v>
                </c:pt>
                <c:pt idx="59">
                  <c:v>93.625799999999984</c:v>
                </c:pt>
                <c:pt idx="60">
                  <c:v>93.654399999999981</c:v>
                </c:pt>
                <c:pt idx="61">
                  <c:v>93.681100000000001</c:v>
                </c:pt>
                <c:pt idx="62">
                  <c:v>93.706100000000006</c:v>
                </c:pt>
                <c:pt idx="63">
                  <c:v>93.729500000000002</c:v>
                </c:pt>
                <c:pt idx="64">
                  <c:v>93.751400000000004</c:v>
                </c:pt>
                <c:pt idx="65">
                  <c:v>93.762</c:v>
                </c:pt>
              </c:numCache>
            </c:numRef>
          </c:yVal>
          <c:smooth val="1"/>
        </c:ser>
        <c:dLbls>
          <c:showLegendKey val="0"/>
          <c:showVal val="0"/>
          <c:showCatName val="0"/>
          <c:showSerName val="0"/>
          <c:showPercent val="0"/>
          <c:showBubbleSize val="0"/>
        </c:dLbls>
        <c:axId val="88407040"/>
        <c:axId val="84083840"/>
      </c:scatterChart>
      <c:valAx>
        <c:axId val="88407040"/>
        <c:scaling>
          <c:orientation val="minMax"/>
          <c:max val="1"/>
          <c:min val="0"/>
        </c:scaling>
        <c:delete val="0"/>
        <c:axPos val="b"/>
        <c:title>
          <c:tx>
            <c:rich>
              <a:bodyPr/>
              <a:lstStyle/>
              <a:p>
                <a:pPr>
                  <a:defRPr/>
                </a:pPr>
                <a:r>
                  <a:rPr lang="en-US"/>
                  <a:t>time, hours</a:t>
                </a:r>
              </a:p>
            </c:rich>
          </c:tx>
          <c:layout/>
          <c:overlay val="0"/>
        </c:title>
        <c:numFmt formatCode="0.0" sourceLinked="0"/>
        <c:majorTickMark val="none"/>
        <c:minorTickMark val="none"/>
        <c:tickLblPos val="nextTo"/>
        <c:crossAx val="84083840"/>
        <c:crosses val="autoZero"/>
        <c:crossBetween val="midCat"/>
      </c:valAx>
      <c:valAx>
        <c:axId val="84083840"/>
        <c:scaling>
          <c:orientation val="minMax"/>
          <c:max val="94"/>
          <c:min val="90"/>
        </c:scaling>
        <c:delete val="0"/>
        <c:axPos val="l"/>
        <c:majorGridlines/>
        <c:title>
          <c:tx>
            <c:rich>
              <a:bodyPr/>
              <a:lstStyle/>
              <a:p>
                <a:pPr>
                  <a:defRPr/>
                </a:pPr>
                <a:r>
                  <a:rPr lang="en-US"/>
                  <a:t>Argon to G10 gradient ratio</a:t>
                </a:r>
              </a:p>
            </c:rich>
          </c:tx>
          <c:layout/>
          <c:overlay val="0"/>
        </c:title>
        <c:numFmt formatCode="0.0" sourceLinked="0"/>
        <c:majorTickMark val="none"/>
        <c:minorTickMark val="none"/>
        <c:tickLblPos val="nextTo"/>
        <c:crossAx val="88407040"/>
        <c:crosses val="autoZero"/>
        <c:crossBetween val="midCat"/>
      </c:valAx>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Test Bed Transient Response, Temperature Drop Across the Argon Layer</a:t>
            </a:r>
          </a:p>
        </c:rich>
      </c:tx>
      <c:layout>
        <c:manualLayout>
          <c:xMode val="edge"/>
          <c:yMode val="edge"/>
          <c:x val="0.16224551770184678"/>
          <c:y val="1.8343816270647267E-2"/>
        </c:manualLayout>
      </c:layout>
      <c:overlay val="0"/>
    </c:title>
    <c:autoTitleDeleted val="0"/>
    <c:plotArea>
      <c:layout/>
      <c:scatterChart>
        <c:scatterStyle val="smoothMarker"/>
        <c:varyColors val="0"/>
        <c:ser>
          <c:idx val="1"/>
          <c:order val="0"/>
          <c:tx>
            <c:v>High H 0.5K</c:v>
          </c:tx>
          <c:xVal>
            <c:numRef>
              <c:f>'test bed transients'!$D$17:$D$82</c:f>
              <c:numCache>
                <c:formatCode>0.00000</c:formatCode>
                <c:ptCount val="66"/>
                <c:pt idx="0">
                  <c:v>1.3888888888888896E-7</c:v>
                </c:pt>
                <c:pt idx="1">
                  <c:v>2.7777777777777797E-7</c:v>
                </c:pt>
                <c:pt idx="2">
                  <c:v>1.6694166666666674E-4</c:v>
                </c:pt>
                <c:pt idx="3">
                  <c:v>3.3361111111111119E-4</c:v>
                </c:pt>
                <c:pt idx="4">
                  <c:v>8.3361111111111103E-4</c:v>
                </c:pt>
                <c:pt idx="5" formatCode="0.0000">
                  <c:v>1.3891388888888892E-3</c:v>
                </c:pt>
                <c:pt idx="6" formatCode="0.0000">
                  <c:v>1.9446944444444446E-3</c:v>
                </c:pt>
                <c:pt idx="7" formatCode="0.0000">
                  <c:v>2.5002222222222231E-3</c:v>
                </c:pt>
                <c:pt idx="8" formatCode="0.0000">
                  <c:v>3.0558333333333331E-3</c:v>
                </c:pt>
                <c:pt idx="9" formatCode="0.0000">
                  <c:v>3.6113888888888892E-3</c:v>
                </c:pt>
                <c:pt idx="10" formatCode="0.0000">
                  <c:v>4.1669444444444453E-3</c:v>
                </c:pt>
                <c:pt idx="11" formatCode="0.0000">
                  <c:v>4.7225000000000001E-3</c:v>
                </c:pt>
                <c:pt idx="12" formatCode="0.0000">
                  <c:v>5.2780555555555567E-3</c:v>
                </c:pt>
                <c:pt idx="13" formatCode="0.0000">
                  <c:v>5.8336111111111132E-3</c:v>
                </c:pt>
                <c:pt idx="14" formatCode="0.0000">
                  <c:v>6.389166666666668E-3</c:v>
                </c:pt>
                <c:pt idx="15" formatCode="0.0000">
                  <c:v>6.9447222222222245E-3</c:v>
                </c:pt>
                <c:pt idx="16" formatCode="0.0000">
                  <c:v>7.5002777777777802E-3</c:v>
                </c:pt>
                <c:pt idx="17" formatCode="0.0000">
                  <c:v>8.0558333333333367E-3</c:v>
                </c:pt>
                <c:pt idx="18" formatCode="0.0000">
                  <c:v>8.611111111111111E-3</c:v>
                </c:pt>
                <c:pt idx="19" formatCode="0.0000">
                  <c:v>9.1666666666666702E-3</c:v>
                </c:pt>
                <c:pt idx="20" formatCode="0.000">
                  <c:v>9.7222222222222224E-3</c:v>
                </c:pt>
                <c:pt idx="21" formatCode="0.000">
                  <c:v>1.027777777777778E-2</c:v>
                </c:pt>
                <c:pt idx="22" formatCode="0.000">
                  <c:v>1.0833333333333335E-2</c:v>
                </c:pt>
                <c:pt idx="23" formatCode="0.000">
                  <c:v>1.1388888888888891E-2</c:v>
                </c:pt>
                <c:pt idx="24" formatCode="0.000">
                  <c:v>1.1944444444444445E-2</c:v>
                </c:pt>
                <c:pt idx="25" formatCode="0.000">
                  <c:v>1.2500000000000001E-2</c:v>
                </c:pt>
                <c:pt idx="26" formatCode="0.000">
                  <c:v>1.305555555555556E-2</c:v>
                </c:pt>
                <c:pt idx="27" formatCode="0.000">
                  <c:v>1.3611111111111114E-2</c:v>
                </c:pt>
                <c:pt idx="28" formatCode="0.000">
                  <c:v>1.4166666666666666E-2</c:v>
                </c:pt>
                <c:pt idx="29" formatCode="0.000">
                  <c:v>1.4722222222222223E-2</c:v>
                </c:pt>
                <c:pt idx="30" formatCode="0.000">
                  <c:v>1.5277777777777779E-2</c:v>
                </c:pt>
                <c:pt idx="31" formatCode="0.000">
                  <c:v>1.5833333333333338E-2</c:v>
                </c:pt>
                <c:pt idx="32" formatCode="0.000">
                  <c:v>1.6388888888888894E-2</c:v>
                </c:pt>
                <c:pt idx="33" formatCode="0.000">
                  <c:v>1.666666666666667E-2</c:v>
                </c:pt>
                <c:pt idx="34" formatCode="0.000">
                  <c:v>2.6500000000000006E-2</c:v>
                </c:pt>
                <c:pt idx="35" formatCode="0.000">
                  <c:v>3.6333333333333342E-2</c:v>
                </c:pt>
                <c:pt idx="36" formatCode="0.000">
                  <c:v>6.2616666666666682E-2</c:v>
                </c:pt>
                <c:pt idx="37" formatCode="0.000">
                  <c:v>9.1888888888888895E-2</c:v>
                </c:pt>
                <c:pt idx="38" formatCode="0.00">
                  <c:v>0.12419166666666667</c:v>
                </c:pt>
                <c:pt idx="39" formatCode="0.00">
                  <c:v>0.15696944444444455</c:v>
                </c:pt>
                <c:pt idx="40" formatCode="0.00">
                  <c:v>0.18974722222222229</c:v>
                </c:pt>
                <c:pt idx="41" formatCode="0.00">
                  <c:v>0.222525</c:v>
                </c:pt>
                <c:pt idx="42" formatCode="0.00">
                  <c:v>0.25530277777777788</c:v>
                </c:pt>
                <c:pt idx="43" formatCode="0.00">
                  <c:v>0.2880833333333333</c:v>
                </c:pt>
                <c:pt idx="44" formatCode="0.00">
                  <c:v>0.32086111111111115</c:v>
                </c:pt>
                <c:pt idx="45" formatCode="0.00">
                  <c:v>0.35363888888888889</c:v>
                </c:pt>
                <c:pt idx="46" formatCode="0.00">
                  <c:v>0.3864166666666668</c:v>
                </c:pt>
                <c:pt idx="47" formatCode="0.00">
                  <c:v>0.41919444444444448</c:v>
                </c:pt>
                <c:pt idx="48" formatCode="0.00">
                  <c:v>0.45197222222222228</c:v>
                </c:pt>
                <c:pt idx="49" formatCode="0.00">
                  <c:v>0.48475000000000001</c:v>
                </c:pt>
                <c:pt idx="50" formatCode="0.00">
                  <c:v>0.51752777777777759</c:v>
                </c:pt>
                <c:pt idx="51" formatCode="0.00">
                  <c:v>0.5503055555555556</c:v>
                </c:pt>
                <c:pt idx="52" formatCode="0.00">
                  <c:v>0.58308333333333329</c:v>
                </c:pt>
                <c:pt idx="53" formatCode="0.00">
                  <c:v>0.61586111111111119</c:v>
                </c:pt>
                <c:pt idx="54" formatCode="0.00">
                  <c:v>0.6486388888888891</c:v>
                </c:pt>
                <c:pt idx="55" formatCode="0.00">
                  <c:v>0.68141666666666656</c:v>
                </c:pt>
                <c:pt idx="56" formatCode="0.00">
                  <c:v>0.71419444444444469</c:v>
                </c:pt>
                <c:pt idx="57" formatCode="0.00">
                  <c:v>0.74697222222222215</c:v>
                </c:pt>
                <c:pt idx="58" formatCode="0.00">
                  <c:v>0.77975000000000005</c:v>
                </c:pt>
                <c:pt idx="59" formatCode="0.00">
                  <c:v>0.81252777777777763</c:v>
                </c:pt>
                <c:pt idx="60" formatCode="0.00">
                  <c:v>0.84530555555555564</c:v>
                </c:pt>
                <c:pt idx="61" formatCode="0.00">
                  <c:v>0.87808333333333344</c:v>
                </c:pt>
                <c:pt idx="62" formatCode="0.00">
                  <c:v>0.91086111111111112</c:v>
                </c:pt>
                <c:pt idx="63" formatCode="0.00">
                  <c:v>0.94363888888888903</c:v>
                </c:pt>
                <c:pt idx="64" formatCode="0.00">
                  <c:v>0.97641666666666649</c:v>
                </c:pt>
                <c:pt idx="65" formatCode="0.00">
                  <c:v>1</c:v>
                </c:pt>
              </c:numCache>
            </c:numRef>
          </c:xVal>
          <c:yVal>
            <c:numRef>
              <c:f>'test bed transients'!$F$17:$F$82</c:f>
              <c:numCache>
                <c:formatCode>0.00</c:formatCode>
                <c:ptCount val="66"/>
                <c:pt idx="0">
                  <c:v>0</c:v>
                </c:pt>
                <c:pt idx="1">
                  <c:v>0</c:v>
                </c:pt>
                <c:pt idx="2">
                  <c:v>4.2492400000000027E-6</c:v>
                </c:pt>
                <c:pt idx="3">
                  <c:v>1.3488500000000005E-5</c:v>
                </c:pt>
                <c:pt idx="4">
                  <c:v>9.0834100000000052E-5</c:v>
                </c:pt>
                <c:pt idx="5">
                  <c:v>2.3898300000000004E-4</c:v>
                </c:pt>
                <c:pt idx="6">
                  <c:v>4.4854700000000015E-4</c:v>
                </c:pt>
                <c:pt idx="7">
                  <c:v>7.1825399999999998E-4</c:v>
                </c:pt>
                <c:pt idx="8">
                  <c:v>1.0466799999999999E-3</c:v>
                </c:pt>
                <c:pt idx="9">
                  <c:v>1.4323199999999999E-3</c:v>
                </c:pt>
                <c:pt idx="10">
                  <c:v>1.8736200000000001E-3</c:v>
                </c:pt>
                <c:pt idx="11">
                  <c:v>2.3689700000000006E-3</c:v>
                </c:pt>
                <c:pt idx="12">
                  <c:v>2.9167400000000001E-3</c:v>
                </c:pt>
                <c:pt idx="13">
                  <c:v>3.5152700000000005E-3</c:v>
                </c:pt>
                <c:pt idx="14">
                  <c:v>4.1629099999999988E-3</c:v>
                </c:pt>
                <c:pt idx="15">
                  <c:v>4.8580100000000003E-3</c:v>
                </c:pt>
                <c:pt idx="16">
                  <c:v>5.5989300000000002E-3</c:v>
                </c:pt>
                <c:pt idx="17">
                  <c:v>6.3840500000000005E-3</c:v>
                </c:pt>
                <c:pt idx="18">
                  <c:v>7.211780000000001E-3</c:v>
                </c:pt>
                <c:pt idx="19">
                  <c:v>8.0805800000000021E-3</c:v>
                </c:pt>
                <c:pt idx="20">
                  <c:v>8.9889500000000008E-3</c:v>
                </c:pt>
                <c:pt idx="21">
                  <c:v>9.9354200000000021E-3</c:v>
                </c:pt>
                <c:pt idx="22">
                  <c:v>1.0918599999999999E-2</c:v>
                </c:pt>
                <c:pt idx="23">
                  <c:v>1.1937000000000001E-2</c:v>
                </c:pt>
                <c:pt idx="24">
                  <c:v>1.2989499999999999E-2</c:v>
                </c:pt>
                <c:pt idx="25">
                  <c:v>1.4074699999999999E-2</c:v>
                </c:pt>
                <c:pt idx="26">
                  <c:v>1.5191400000000001E-2</c:v>
                </c:pt>
                <c:pt idx="27">
                  <c:v>1.6338499999999999E-2</c:v>
                </c:pt>
                <c:pt idx="28">
                  <c:v>1.7514700000000001E-2</c:v>
                </c:pt>
                <c:pt idx="29">
                  <c:v>1.8719099999999999E-2</c:v>
                </c:pt>
                <c:pt idx="30">
                  <c:v>1.9950600000000002E-2</c:v>
                </c:pt>
                <c:pt idx="31">
                  <c:v>2.1208100000000004E-2</c:v>
                </c:pt>
                <c:pt idx="32">
                  <c:v>2.2490699999999999E-2</c:v>
                </c:pt>
                <c:pt idx="33">
                  <c:v>2.3138200000000001E-2</c:v>
                </c:pt>
                <c:pt idx="34">
                  <c:v>5.0553200000000006E-2</c:v>
                </c:pt>
                <c:pt idx="35">
                  <c:v>8.0342000000000011E-2</c:v>
                </c:pt>
                <c:pt idx="36">
                  <c:v>0.15889200000000003</c:v>
                </c:pt>
                <c:pt idx="37">
                  <c:v>0.23535900000000001</c:v>
                </c:pt>
                <c:pt idx="38">
                  <c:v>0.3032180000000001</c:v>
                </c:pt>
                <c:pt idx="39">
                  <c:v>0.3562050000000001</c:v>
                </c:pt>
                <c:pt idx="40">
                  <c:v>0.39593300000000009</c:v>
                </c:pt>
                <c:pt idx="41">
                  <c:v>0.42521300000000001</c:v>
                </c:pt>
                <c:pt idx="42">
                  <c:v>0.44654200000000005</c:v>
                </c:pt>
                <c:pt idx="43">
                  <c:v>0.461953</c:v>
                </c:pt>
                <c:pt idx="44">
                  <c:v>0.47302300000000008</c:v>
                </c:pt>
                <c:pt idx="45">
                  <c:v>0.48094200000000004</c:v>
                </c:pt>
                <c:pt idx="46">
                  <c:v>0.486591</c:v>
                </c:pt>
                <c:pt idx="47">
                  <c:v>0.49061100000000002</c:v>
                </c:pt>
                <c:pt idx="48">
                  <c:v>0.49346700000000016</c:v>
                </c:pt>
                <c:pt idx="49">
                  <c:v>0.49549500000000002</c:v>
                </c:pt>
                <c:pt idx="50">
                  <c:v>0.49693200000000004</c:v>
                </c:pt>
                <c:pt idx="51">
                  <c:v>0.49795100000000009</c:v>
                </c:pt>
                <c:pt idx="52">
                  <c:v>0.49867300000000009</c:v>
                </c:pt>
                <c:pt idx="53">
                  <c:v>0.49918400000000007</c:v>
                </c:pt>
                <c:pt idx="54">
                  <c:v>0.4995460000000001</c:v>
                </c:pt>
                <c:pt idx="55">
                  <c:v>0.49980200000000008</c:v>
                </c:pt>
                <c:pt idx="56">
                  <c:v>0.4999840000000001</c:v>
                </c:pt>
                <c:pt idx="57">
                  <c:v>0.50011199999999989</c:v>
                </c:pt>
                <c:pt idx="58">
                  <c:v>0.50020299999999973</c:v>
                </c:pt>
                <c:pt idx="59">
                  <c:v>0.50026699999999991</c:v>
                </c:pt>
                <c:pt idx="60">
                  <c:v>0.50031199999999987</c:v>
                </c:pt>
                <c:pt idx="61">
                  <c:v>0.50034500000000004</c:v>
                </c:pt>
                <c:pt idx="62">
                  <c:v>0.5003669999999999</c:v>
                </c:pt>
                <c:pt idx="63">
                  <c:v>0.50038299999999991</c:v>
                </c:pt>
                <c:pt idx="64">
                  <c:v>0.50039500000000003</c:v>
                </c:pt>
                <c:pt idx="65">
                  <c:v>0.50040099999999987</c:v>
                </c:pt>
              </c:numCache>
            </c:numRef>
          </c:yVal>
          <c:smooth val="1"/>
        </c:ser>
        <c:ser>
          <c:idx val="2"/>
          <c:order val="1"/>
          <c:tx>
            <c:v>High H 2 K</c:v>
          </c:tx>
          <c:xVal>
            <c:numRef>
              <c:f>'test bed transients'!$K$17:$K$82</c:f>
              <c:numCache>
                <c:formatCode>0.00000</c:formatCode>
                <c:ptCount val="66"/>
                <c:pt idx="0">
                  <c:v>1.3888888888888896E-7</c:v>
                </c:pt>
                <c:pt idx="1">
                  <c:v>2.7777777777777797E-7</c:v>
                </c:pt>
                <c:pt idx="2">
                  <c:v>1.6694166666666674E-4</c:v>
                </c:pt>
                <c:pt idx="3">
                  <c:v>3.3361111111111119E-4</c:v>
                </c:pt>
                <c:pt idx="4">
                  <c:v>8.3361111111111103E-4</c:v>
                </c:pt>
                <c:pt idx="5" formatCode="0.0000">
                  <c:v>1.3891388888888892E-3</c:v>
                </c:pt>
                <c:pt idx="6" formatCode="0.0000">
                  <c:v>1.9446944444444446E-3</c:v>
                </c:pt>
                <c:pt idx="7" formatCode="0.0000">
                  <c:v>2.5002222222222231E-3</c:v>
                </c:pt>
                <c:pt idx="8" formatCode="0.0000">
                  <c:v>3.0558333333333331E-3</c:v>
                </c:pt>
                <c:pt idx="9" formatCode="0.0000">
                  <c:v>3.6113888888888892E-3</c:v>
                </c:pt>
                <c:pt idx="10" formatCode="0.0000">
                  <c:v>4.1669444444444453E-3</c:v>
                </c:pt>
                <c:pt idx="11" formatCode="0.0000">
                  <c:v>4.7225000000000001E-3</c:v>
                </c:pt>
                <c:pt idx="12" formatCode="0.0000">
                  <c:v>5.2780555555555567E-3</c:v>
                </c:pt>
                <c:pt idx="13" formatCode="0.0000">
                  <c:v>5.8336111111111132E-3</c:v>
                </c:pt>
                <c:pt idx="14" formatCode="0.0000">
                  <c:v>6.389166666666668E-3</c:v>
                </c:pt>
                <c:pt idx="15" formatCode="0.0000">
                  <c:v>6.9447222222222245E-3</c:v>
                </c:pt>
                <c:pt idx="16" formatCode="0.0000">
                  <c:v>7.5002777777777802E-3</c:v>
                </c:pt>
                <c:pt idx="17" formatCode="0.0000">
                  <c:v>8.0558333333333367E-3</c:v>
                </c:pt>
                <c:pt idx="18" formatCode="0.0000">
                  <c:v>8.611111111111111E-3</c:v>
                </c:pt>
                <c:pt idx="19" formatCode="0.0000">
                  <c:v>9.1666666666666702E-3</c:v>
                </c:pt>
                <c:pt idx="20" formatCode="0.000">
                  <c:v>9.7222222222222224E-3</c:v>
                </c:pt>
                <c:pt idx="21" formatCode="0.000">
                  <c:v>1.027777777777778E-2</c:v>
                </c:pt>
                <c:pt idx="22" formatCode="0.000">
                  <c:v>1.0833333333333335E-2</c:v>
                </c:pt>
                <c:pt idx="23" formatCode="0.000">
                  <c:v>1.1388888888888891E-2</c:v>
                </c:pt>
                <c:pt idx="24" formatCode="0.000">
                  <c:v>1.1944444444444445E-2</c:v>
                </c:pt>
                <c:pt idx="25" formatCode="0.000">
                  <c:v>1.2500000000000001E-2</c:v>
                </c:pt>
                <c:pt idx="26" formatCode="0.000">
                  <c:v>1.305555555555556E-2</c:v>
                </c:pt>
                <c:pt idx="27" formatCode="0.000">
                  <c:v>1.3611111111111114E-2</c:v>
                </c:pt>
                <c:pt idx="28" formatCode="0.000">
                  <c:v>1.4166666666666666E-2</c:v>
                </c:pt>
                <c:pt idx="29" formatCode="0.000">
                  <c:v>1.4722222222222223E-2</c:v>
                </c:pt>
                <c:pt idx="30" formatCode="0.000">
                  <c:v>1.5277777777777779E-2</c:v>
                </c:pt>
                <c:pt idx="31" formatCode="0.000">
                  <c:v>1.5833333333333338E-2</c:v>
                </c:pt>
                <c:pt idx="32" formatCode="0.000">
                  <c:v>1.6388888888888894E-2</c:v>
                </c:pt>
                <c:pt idx="33" formatCode="0.000">
                  <c:v>1.666666666666667E-2</c:v>
                </c:pt>
                <c:pt idx="34" formatCode="0.000">
                  <c:v>2.6500000000000006E-2</c:v>
                </c:pt>
                <c:pt idx="35" formatCode="0.000">
                  <c:v>3.6333333333333342E-2</c:v>
                </c:pt>
                <c:pt idx="36" formatCode="0.000">
                  <c:v>6.2227777777777778E-2</c:v>
                </c:pt>
                <c:pt idx="37" formatCode="0.000">
                  <c:v>9.0500000000000011E-2</c:v>
                </c:pt>
                <c:pt idx="38" formatCode="0.00">
                  <c:v>0.12097222222222223</c:v>
                </c:pt>
                <c:pt idx="39" formatCode="0.00">
                  <c:v>0.15324166666666669</c:v>
                </c:pt>
                <c:pt idx="40" formatCode="0.00">
                  <c:v>0.18601944444444449</c:v>
                </c:pt>
                <c:pt idx="41" formatCode="0.00">
                  <c:v>0.21879722222222225</c:v>
                </c:pt>
                <c:pt idx="42" formatCode="0.00">
                  <c:v>0.2515750000000001</c:v>
                </c:pt>
                <c:pt idx="43" formatCode="0.00">
                  <c:v>0.28436111111111112</c:v>
                </c:pt>
                <c:pt idx="44" formatCode="0.00">
                  <c:v>0.31713888888888897</c:v>
                </c:pt>
                <c:pt idx="45" formatCode="0.00">
                  <c:v>0.34991666666666676</c:v>
                </c:pt>
                <c:pt idx="46" formatCode="0.00">
                  <c:v>0.3826944444444445</c:v>
                </c:pt>
                <c:pt idx="47" formatCode="0.00">
                  <c:v>0.41547222222222235</c:v>
                </c:pt>
                <c:pt idx="48" formatCode="0.00">
                  <c:v>0.44825000000000004</c:v>
                </c:pt>
                <c:pt idx="49" formatCode="0.00">
                  <c:v>0.48102777777777789</c:v>
                </c:pt>
                <c:pt idx="50" formatCode="0.00">
                  <c:v>0.51380555555555563</c:v>
                </c:pt>
                <c:pt idx="51" formatCode="0.00">
                  <c:v>0.54658333333333331</c:v>
                </c:pt>
                <c:pt idx="52" formatCode="0.00">
                  <c:v>0.5793611111111111</c:v>
                </c:pt>
                <c:pt idx="53" formatCode="0.00">
                  <c:v>0.6121388888888889</c:v>
                </c:pt>
                <c:pt idx="54" formatCode="0.00">
                  <c:v>0.64491666666666669</c:v>
                </c:pt>
                <c:pt idx="55" formatCode="0.00">
                  <c:v>0.67769444444444471</c:v>
                </c:pt>
                <c:pt idx="56" formatCode="0.00">
                  <c:v>0.71047222222222217</c:v>
                </c:pt>
                <c:pt idx="57" formatCode="0.00">
                  <c:v>0.74325000000000008</c:v>
                </c:pt>
                <c:pt idx="58" formatCode="0.00">
                  <c:v>0.77602777777777787</c:v>
                </c:pt>
                <c:pt idx="59" formatCode="0.00">
                  <c:v>0.80880555555555578</c:v>
                </c:pt>
                <c:pt idx="60" formatCode="0.00">
                  <c:v>0.84158333333333324</c:v>
                </c:pt>
                <c:pt idx="61" formatCode="0.00">
                  <c:v>0.87436111111111103</c:v>
                </c:pt>
                <c:pt idx="62" formatCode="0.00">
                  <c:v>0.90713888888888883</c:v>
                </c:pt>
                <c:pt idx="63" formatCode="0.00">
                  <c:v>0.93991666666666651</c:v>
                </c:pt>
                <c:pt idx="64" formatCode="0.00">
                  <c:v>0.97269444444444464</c:v>
                </c:pt>
                <c:pt idx="65" formatCode="0.00">
                  <c:v>1</c:v>
                </c:pt>
              </c:numCache>
            </c:numRef>
          </c:xVal>
          <c:yVal>
            <c:numRef>
              <c:f>'test bed transients'!$M$17:$M$82</c:f>
              <c:numCache>
                <c:formatCode>0.00</c:formatCode>
                <c:ptCount val="66"/>
                <c:pt idx="0">
                  <c:v>0</c:v>
                </c:pt>
                <c:pt idx="1">
                  <c:v>0</c:v>
                </c:pt>
                <c:pt idx="2">
                  <c:v>1.9598600000000006E-5</c:v>
                </c:pt>
                <c:pt idx="3">
                  <c:v>6.2200800000000009E-5</c:v>
                </c:pt>
                <c:pt idx="4">
                  <c:v>4.1844499999999998E-4</c:v>
                </c:pt>
                <c:pt idx="5">
                  <c:v>1.1001600000000002E-3</c:v>
                </c:pt>
                <c:pt idx="6">
                  <c:v>2.0636400000000003E-3</c:v>
                </c:pt>
                <c:pt idx="7">
                  <c:v>3.3026100000000001E-3</c:v>
                </c:pt>
                <c:pt idx="8">
                  <c:v>4.8100900000000004E-3</c:v>
                </c:pt>
                <c:pt idx="9">
                  <c:v>6.5787700000000011E-3</c:v>
                </c:pt>
                <c:pt idx="10">
                  <c:v>8.6011000000000004E-3</c:v>
                </c:pt>
                <c:pt idx="11">
                  <c:v>1.08693E-2</c:v>
                </c:pt>
                <c:pt idx="12">
                  <c:v>1.33756E-2</c:v>
                </c:pt>
                <c:pt idx="13">
                  <c:v>1.6112100000000001E-2</c:v>
                </c:pt>
                <c:pt idx="14">
                  <c:v>1.9070900000000002E-2</c:v>
                </c:pt>
                <c:pt idx="15">
                  <c:v>2.2244000000000003E-2</c:v>
                </c:pt>
                <c:pt idx="16">
                  <c:v>2.5623699999999999E-2</c:v>
                </c:pt>
                <c:pt idx="17">
                  <c:v>2.9202300000000004E-2</c:v>
                </c:pt>
                <c:pt idx="18">
                  <c:v>3.297230000000001E-2</c:v>
                </c:pt>
                <c:pt idx="19">
                  <c:v>3.6926500000000001E-2</c:v>
                </c:pt>
                <c:pt idx="20">
                  <c:v>4.1057600000000007E-2</c:v>
                </c:pt>
                <c:pt idx="21">
                  <c:v>4.5358800000000005E-2</c:v>
                </c:pt>
                <c:pt idx="22">
                  <c:v>4.9823500000000007E-2</c:v>
                </c:pt>
                <c:pt idx="23">
                  <c:v>5.4445099999999996E-2</c:v>
                </c:pt>
                <c:pt idx="24">
                  <c:v>5.9217600000000016E-2</c:v>
                </c:pt>
                <c:pt idx="25">
                  <c:v>6.413480000000002E-2</c:v>
                </c:pt>
                <c:pt idx="26">
                  <c:v>6.9191199999999994E-2</c:v>
                </c:pt>
                <c:pt idx="27">
                  <c:v>7.4381100000000019E-2</c:v>
                </c:pt>
                <c:pt idx="28">
                  <c:v>7.9699300000000001E-2</c:v>
                </c:pt>
                <c:pt idx="29">
                  <c:v>8.51407E-2</c:v>
                </c:pt>
                <c:pt idx="30">
                  <c:v>9.0700500000000017E-2</c:v>
                </c:pt>
                <c:pt idx="31">
                  <c:v>9.6373900000000012E-2</c:v>
                </c:pt>
                <c:pt idx="32">
                  <c:v>0.102157</c:v>
                </c:pt>
                <c:pt idx="33">
                  <c:v>0.10507500000000002</c:v>
                </c:pt>
                <c:pt idx="34">
                  <c:v>0.22697100000000001</c:v>
                </c:pt>
                <c:pt idx="35">
                  <c:v>0.35782600000000009</c:v>
                </c:pt>
                <c:pt idx="36">
                  <c:v>0.68903400000000004</c:v>
                </c:pt>
                <c:pt idx="37">
                  <c:v>0.99865099999999996</c:v>
                </c:pt>
                <c:pt idx="38">
                  <c:v>1.2633599999999998</c:v>
                </c:pt>
                <c:pt idx="39">
                  <c:v>1.4741199999999999</c:v>
                </c:pt>
                <c:pt idx="40">
                  <c:v>1.6302000000000001</c:v>
                </c:pt>
                <c:pt idx="41">
                  <c:v>1.7419599999999997</c:v>
                </c:pt>
                <c:pt idx="42">
                  <c:v>1.8210199999999999</c:v>
                </c:pt>
                <c:pt idx="43">
                  <c:v>1.87646</c:v>
                </c:pt>
                <c:pt idx="44">
                  <c:v>1.91509</c:v>
                </c:pt>
                <c:pt idx="45">
                  <c:v>1.9418800000000001</c:v>
                </c:pt>
                <c:pt idx="46">
                  <c:v>1.9604100000000002</c:v>
                </c:pt>
                <c:pt idx="47">
                  <c:v>1.97319</c:v>
                </c:pt>
                <c:pt idx="48">
                  <c:v>1.9819899999999999</c:v>
                </c:pt>
                <c:pt idx="49">
                  <c:v>1.9880400000000003</c:v>
                </c:pt>
                <c:pt idx="50">
                  <c:v>1.9921900000000001</c:v>
                </c:pt>
                <c:pt idx="51">
                  <c:v>1.9950399999999999</c:v>
                </c:pt>
                <c:pt idx="52">
                  <c:v>1.9970000000000001</c:v>
                </c:pt>
                <c:pt idx="53">
                  <c:v>1.9983400000000002</c:v>
                </c:pt>
                <c:pt idx="54">
                  <c:v>1.99926</c:v>
                </c:pt>
                <c:pt idx="55">
                  <c:v>1.9998899999999999</c:v>
                </c:pt>
                <c:pt idx="56">
                  <c:v>2.0003199999999999</c:v>
                </c:pt>
                <c:pt idx="57">
                  <c:v>2.0006200000000001</c:v>
                </c:pt>
                <c:pt idx="58">
                  <c:v>2.00082</c:v>
                </c:pt>
                <c:pt idx="59">
                  <c:v>2.0009600000000001</c:v>
                </c:pt>
                <c:pt idx="60">
                  <c:v>2.0010499999999998</c:v>
                </c:pt>
                <c:pt idx="61">
                  <c:v>2.0011199999999998</c:v>
                </c:pt>
                <c:pt idx="62">
                  <c:v>2.00116</c:v>
                </c:pt>
                <c:pt idx="63">
                  <c:v>2.0011899999999998</c:v>
                </c:pt>
                <c:pt idx="64">
                  <c:v>2.0012099999999995</c:v>
                </c:pt>
                <c:pt idx="65">
                  <c:v>2.0012300000000001</c:v>
                </c:pt>
              </c:numCache>
            </c:numRef>
          </c:yVal>
          <c:smooth val="1"/>
        </c:ser>
        <c:ser>
          <c:idx val="3"/>
          <c:order val="2"/>
          <c:tx>
            <c:v>Nom H 0.5 K</c:v>
          </c:tx>
          <c:xVal>
            <c:numRef>
              <c:f>'test bed transients'!$R$17:$R$82</c:f>
              <c:numCache>
                <c:formatCode>0.00000</c:formatCode>
                <c:ptCount val="66"/>
                <c:pt idx="0">
                  <c:v>1.3888888888888896E-7</c:v>
                </c:pt>
                <c:pt idx="1">
                  <c:v>2.7777777777777797E-7</c:v>
                </c:pt>
                <c:pt idx="2">
                  <c:v>1.6694166666666674E-4</c:v>
                </c:pt>
                <c:pt idx="3">
                  <c:v>3.3361111111111119E-4</c:v>
                </c:pt>
                <c:pt idx="4">
                  <c:v>8.3361111111111103E-4</c:v>
                </c:pt>
                <c:pt idx="5" formatCode="0.0000">
                  <c:v>1.3891388888888892E-3</c:v>
                </c:pt>
                <c:pt idx="6" formatCode="0.0000">
                  <c:v>1.9446944444444446E-3</c:v>
                </c:pt>
                <c:pt idx="7" formatCode="0.0000">
                  <c:v>2.5002222222222231E-3</c:v>
                </c:pt>
                <c:pt idx="8" formatCode="0.0000">
                  <c:v>3.0558333333333331E-3</c:v>
                </c:pt>
                <c:pt idx="9" formatCode="0.0000">
                  <c:v>3.6113888888888892E-3</c:v>
                </c:pt>
                <c:pt idx="10" formatCode="0.0000">
                  <c:v>4.1669444444444453E-3</c:v>
                </c:pt>
                <c:pt idx="11" formatCode="0.0000">
                  <c:v>4.7225000000000001E-3</c:v>
                </c:pt>
                <c:pt idx="12" formatCode="0.0000">
                  <c:v>5.2780555555555567E-3</c:v>
                </c:pt>
                <c:pt idx="13" formatCode="0.0000">
                  <c:v>5.8336111111111132E-3</c:v>
                </c:pt>
                <c:pt idx="14" formatCode="0.0000">
                  <c:v>6.389166666666668E-3</c:v>
                </c:pt>
                <c:pt idx="15" formatCode="0.0000">
                  <c:v>6.9447222222222245E-3</c:v>
                </c:pt>
                <c:pt idx="16" formatCode="0.0000">
                  <c:v>7.5002777777777802E-3</c:v>
                </c:pt>
                <c:pt idx="17" formatCode="0.0000">
                  <c:v>8.0558333333333367E-3</c:v>
                </c:pt>
                <c:pt idx="18" formatCode="0.0000">
                  <c:v>8.611111111111111E-3</c:v>
                </c:pt>
                <c:pt idx="19" formatCode="0.0000">
                  <c:v>9.1666666666666702E-3</c:v>
                </c:pt>
                <c:pt idx="20" formatCode="0.000">
                  <c:v>9.7222222222222224E-3</c:v>
                </c:pt>
                <c:pt idx="21" formatCode="0.000">
                  <c:v>1.027777777777778E-2</c:v>
                </c:pt>
                <c:pt idx="22" formatCode="0.000">
                  <c:v>1.0833333333333335E-2</c:v>
                </c:pt>
                <c:pt idx="23" formatCode="0.000">
                  <c:v>1.1388888888888891E-2</c:v>
                </c:pt>
                <c:pt idx="24" formatCode="0.000">
                  <c:v>1.1944444444444445E-2</c:v>
                </c:pt>
                <c:pt idx="25" formatCode="0.000">
                  <c:v>1.2500000000000001E-2</c:v>
                </c:pt>
                <c:pt idx="26" formatCode="0.000">
                  <c:v>1.305555555555556E-2</c:v>
                </c:pt>
                <c:pt idx="27" formatCode="0.000">
                  <c:v>1.3611111111111114E-2</c:v>
                </c:pt>
                <c:pt idx="28" formatCode="0.000">
                  <c:v>1.4166666666666666E-2</c:v>
                </c:pt>
                <c:pt idx="29" formatCode="0.000">
                  <c:v>1.4722222222222223E-2</c:v>
                </c:pt>
                <c:pt idx="30" formatCode="0.000">
                  <c:v>1.5277777777777779E-2</c:v>
                </c:pt>
                <c:pt idx="31" formatCode="0.000">
                  <c:v>1.5833333333333338E-2</c:v>
                </c:pt>
                <c:pt idx="32" formatCode="0.000">
                  <c:v>1.6388888888888894E-2</c:v>
                </c:pt>
                <c:pt idx="33" formatCode="0.000">
                  <c:v>1.666666666666667E-2</c:v>
                </c:pt>
                <c:pt idx="34" formatCode="0.000">
                  <c:v>2.6500000000000006E-2</c:v>
                </c:pt>
                <c:pt idx="35" formatCode="0.000">
                  <c:v>3.6333333333333342E-2</c:v>
                </c:pt>
                <c:pt idx="36" formatCode="0.000">
                  <c:v>6.5833333333333341E-2</c:v>
                </c:pt>
                <c:pt idx="37" formatCode="0.000">
                  <c:v>9.8611111111111094E-2</c:v>
                </c:pt>
                <c:pt idx="38" formatCode="0.00">
                  <c:v>0.13138888888888889</c:v>
                </c:pt>
                <c:pt idx="39" formatCode="0.00">
                  <c:v>0.16416666666666666</c:v>
                </c:pt>
                <c:pt idx="40" formatCode="0.00">
                  <c:v>0.19694444444444451</c:v>
                </c:pt>
                <c:pt idx="41" formatCode="0.00">
                  <c:v>0.22972222222222224</c:v>
                </c:pt>
                <c:pt idx="42" formatCode="0.00">
                  <c:v>0.26250000000000001</c:v>
                </c:pt>
                <c:pt idx="43" formatCode="0.00">
                  <c:v>0.29527777777777786</c:v>
                </c:pt>
                <c:pt idx="44" formatCode="0.00">
                  <c:v>0.3280555555555556</c:v>
                </c:pt>
                <c:pt idx="45" formatCode="0.00">
                  <c:v>0.36083333333333334</c:v>
                </c:pt>
                <c:pt idx="46" formatCode="0.00">
                  <c:v>0.39361111111111119</c:v>
                </c:pt>
                <c:pt idx="47" formatCode="0.00">
                  <c:v>0.42638888888888898</c:v>
                </c:pt>
                <c:pt idx="48" formatCode="0.00">
                  <c:v>0.45916666666666672</c:v>
                </c:pt>
                <c:pt idx="49" formatCode="0.00">
                  <c:v>0.49194444444444452</c:v>
                </c:pt>
                <c:pt idx="50" formatCode="0.00">
                  <c:v>0.5247222222222222</c:v>
                </c:pt>
                <c:pt idx="51" formatCode="0.00">
                  <c:v>0.5575</c:v>
                </c:pt>
                <c:pt idx="52" formatCode="0.00">
                  <c:v>0.59027777777777768</c:v>
                </c:pt>
                <c:pt idx="53" formatCode="0.00">
                  <c:v>0.62305555555555581</c:v>
                </c:pt>
                <c:pt idx="54" formatCode="0.00">
                  <c:v>0.6558333333333336</c:v>
                </c:pt>
                <c:pt idx="55" formatCode="0.00">
                  <c:v>0.68861111111111117</c:v>
                </c:pt>
                <c:pt idx="56" formatCode="0.00">
                  <c:v>0.72138888888888897</c:v>
                </c:pt>
                <c:pt idx="57" formatCode="0.00">
                  <c:v>0.75416666666666654</c:v>
                </c:pt>
                <c:pt idx="58" formatCode="0.00">
                  <c:v>0.78694444444444456</c:v>
                </c:pt>
                <c:pt idx="59" formatCode="0.00">
                  <c:v>0.81972222222222224</c:v>
                </c:pt>
                <c:pt idx="60" formatCode="0.00">
                  <c:v>0.85250000000000004</c:v>
                </c:pt>
                <c:pt idx="61" formatCode="0.00">
                  <c:v>0.88527777777777772</c:v>
                </c:pt>
                <c:pt idx="62" formatCode="0.00">
                  <c:v>0.91805555555555562</c:v>
                </c:pt>
                <c:pt idx="63" formatCode="0.00">
                  <c:v>0.95083333333333342</c:v>
                </c:pt>
                <c:pt idx="64" formatCode="0.00">
                  <c:v>0.9836111111111111</c:v>
                </c:pt>
                <c:pt idx="65" formatCode="0.00">
                  <c:v>1</c:v>
                </c:pt>
              </c:numCache>
            </c:numRef>
          </c:xVal>
          <c:yVal>
            <c:numRef>
              <c:f>'test bed transients'!$T$17:$T$82</c:f>
              <c:numCache>
                <c:formatCode>0.00</c:formatCode>
                <c:ptCount val="66"/>
                <c:pt idx="0">
                  <c:v>0</c:v>
                </c:pt>
                <c:pt idx="1">
                  <c:v>0</c:v>
                </c:pt>
                <c:pt idx="2">
                  <c:v>3.8052000000000009E-6</c:v>
                </c:pt>
                <c:pt idx="3">
                  <c:v>1.2079099999999999E-5</c:v>
                </c:pt>
                <c:pt idx="4">
                  <c:v>8.1351400000000015E-5</c:v>
                </c:pt>
                <c:pt idx="5">
                  <c:v>2.1405800000000004E-4</c:v>
                </c:pt>
                <c:pt idx="6">
                  <c:v>4.0181000000000006E-4</c:v>
                </c:pt>
                <c:pt idx="7">
                  <c:v>6.4349800000000016E-4</c:v>
                </c:pt>
                <c:pt idx="8">
                  <c:v>9.3787500000000023E-4</c:v>
                </c:pt>
                <c:pt idx="9">
                  <c:v>1.28363E-3</c:v>
                </c:pt>
                <c:pt idx="10">
                  <c:v>1.6793900000000002E-3</c:v>
                </c:pt>
                <c:pt idx="11">
                  <c:v>2.1237700000000005E-3</c:v>
                </c:pt>
                <c:pt idx="12">
                  <c:v>2.6153400000000003E-3</c:v>
                </c:pt>
                <c:pt idx="13">
                  <c:v>3.1526800000000002E-3</c:v>
                </c:pt>
                <c:pt idx="14">
                  <c:v>3.734330000000001E-3</c:v>
                </c:pt>
                <c:pt idx="15">
                  <c:v>4.3588600000000009E-3</c:v>
                </c:pt>
                <c:pt idx="16">
                  <c:v>5.024859999999999E-3</c:v>
                </c:pt>
                <c:pt idx="17">
                  <c:v>5.7309300000000004E-3</c:v>
                </c:pt>
                <c:pt idx="18">
                  <c:v>6.4756900000000018E-3</c:v>
                </c:pt>
                <c:pt idx="19">
                  <c:v>7.2578199999999999E-3</c:v>
                </c:pt>
                <c:pt idx="20">
                  <c:v>8.0760000000000033E-3</c:v>
                </c:pt>
                <c:pt idx="21">
                  <c:v>8.928990000000003E-3</c:v>
                </c:pt>
                <c:pt idx="22">
                  <c:v>9.8155600000000044E-3</c:v>
                </c:pt>
                <c:pt idx="23">
                  <c:v>1.0734499999999999E-2</c:v>
                </c:pt>
                <c:pt idx="24">
                  <c:v>1.1684800000000004E-2</c:v>
                </c:pt>
                <c:pt idx="25">
                  <c:v>1.2665300000000001E-2</c:v>
                </c:pt>
                <c:pt idx="26">
                  <c:v>1.36749E-2</c:v>
                </c:pt>
                <c:pt idx="27">
                  <c:v>1.4712599999999999E-2</c:v>
                </c:pt>
                <c:pt idx="28">
                  <c:v>1.5777500000000003E-2</c:v>
                </c:pt>
                <c:pt idx="29">
                  <c:v>1.6868700000000004E-2</c:v>
                </c:pt>
                <c:pt idx="30">
                  <c:v>1.79852E-2</c:v>
                </c:pt>
                <c:pt idx="31">
                  <c:v>1.9126299999999999E-2</c:v>
                </c:pt>
                <c:pt idx="32">
                  <c:v>2.0291000000000003E-2</c:v>
                </c:pt>
                <c:pt idx="33">
                  <c:v>2.0879200000000007E-2</c:v>
                </c:pt>
                <c:pt idx="34">
                  <c:v>4.6244799999999989E-2</c:v>
                </c:pt>
                <c:pt idx="35">
                  <c:v>7.4313000000000018E-2</c:v>
                </c:pt>
                <c:pt idx="36">
                  <c:v>0.16048899999999999</c:v>
                </c:pt>
                <c:pt idx="37">
                  <c:v>0.24605900000000003</c:v>
                </c:pt>
                <c:pt idx="38">
                  <c:v>0.31737900000000008</c:v>
                </c:pt>
                <c:pt idx="39">
                  <c:v>0.37436100000000005</c:v>
                </c:pt>
                <c:pt idx="40">
                  <c:v>0.418597</c:v>
                </c:pt>
                <c:pt idx="41">
                  <c:v>0.45219899999999996</c:v>
                </c:pt>
                <c:pt idx="42">
                  <c:v>0.47726000000000002</c:v>
                </c:pt>
                <c:pt idx="43">
                  <c:v>0.49563000000000001</c:v>
                </c:pt>
                <c:pt idx="44">
                  <c:v>0.50884799999999997</c:v>
                </c:pt>
                <c:pt idx="45">
                  <c:v>0.51814899999999997</c:v>
                </c:pt>
                <c:pt idx="46">
                  <c:v>0.52450399999999986</c:v>
                </c:pt>
                <c:pt idx="47">
                  <c:v>0.52866100000000005</c:v>
                </c:pt>
                <c:pt idx="48">
                  <c:v>0.53119400000000017</c:v>
                </c:pt>
                <c:pt idx="49">
                  <c:v>0.53253499999999987</c:v>
                </c:pt>
                <c:pt idx="50">
                  <c:v>0.53301199999999993</c:v>
                </c:pt>
                <c:pt idx="51">
                  <c:v>0.53286900000000004</c:v>
                </c:pt>
                <c:pt idx="52">
                  <c:v>0.53229000000000004</c:v>
                </c:pt>
                <c:pt idx="53">
                  <c:v>0.53140999999999994</c:v>
                </c:pt>
                <c:pt idx="54">
                  <c:v>0.530331</c:v>
                </c:pt>
                <c:pt idx="55">
                  <c:v>0.52912599999999999</c:v>
                </c:pt>
                <c:pt idx="56">
                  <c:v>0.52784900000000012</c:v>
                </c:pt>
                <c:pt idx="57">
                  <c:v>0.52654000000000001</c:v>
                </c:pt>
                <c:pt idx="58">
                  <c:v>0.52522800000000003</c:v>
                </c:pt>
                <c:pt idx="59">
                  <c:v>0.52393199999999984</c:v>
                </c:pt>
                <c:pt idx="60">
                  <c:v>0.52266699999999988</c:v>
                </c:pt>
                <c:pt idx="61">
                  <c:v>0.52144299999999988</c:v>
                </c:pt>
                <c:pt idx="62">
                  <c:v>0.52026499999999987</c:v>
                </c:pt>
                <c:pt idx="63">
                  <c:v>0.51913699999999985</c:v>
                </c:pt>
                <c:pt idx="64">
                  <c:v>0.51806199999999991</c:v>
                </c:pt>
                <c:pt idx="65">
                  <c:v>0.51753699999999991</c:v>
                </c:pt>
              </c:numCache>
            </c:numRef>
          </c:yVal>
          <c:smooth val="1"/>
        </c:ser>
        <c:ser>
          <c:idx val="6"/>
          <c:order val="3"/>
          <c:tx>
            <c:v>Nom H 2 K</c:v>
          </c:tx>
          <c:xVal>
            <c:numRef>
              <c:f>'test bed transients'!$Y$17:$Y$82</c:f>
              <c:numCache>
                <c:formatCode>0.00000</c:formatCode>
                <c:ptCount val="66"/>
                <c:pt idx="0">
                  <c:v>1.3888888888888896E-7</c:v>
                </c:pt>
                <c:pt idx="1">
                  <c:v>2.7777777777777797E-7</c:v>
                </c:pt>
                <c:pt idx="2">
                  <c:v>1.6694166666666674E-4</c:v>
                </c:pt>
                <c:pt idx="3">
                  <c:v>3.3361111111111119E-4</c:v>
                </c:pt>
                <c:pt idx="4">
                  <c:v>8.3361111111111103E-4</c:v>
                </c:pt>
                <c:pt idx="5" formatCode="0.0000">
                  <c:v>1.3891388888888892E-3</c:v>
                </c:pt>
                <c:pt idx="6" formatCode="0.0000">
                  <c:v>1.9446944444444446E-3</c:v>
                </c:pt>
                <c:pt idx="7" formatCode="0.0000">
                  <c:v>2.5002222222222231E-3</c:v>
                </c:pt>
                <c:pt idx="8" formatCode="0.0000">
                  <c:v>3.0558333333333331E-3</c:v>
                </c:pt>
                <c:pt idx="9" formatCode="0.0000">
                  <c:v>3.6113888888888892E-3</c:v>
                </c:pt>
                <c:pt idx="10" formatCode="0.0000">
                  <c:v>4.1669444444444453E-3</c:v>
                </c:pt>
                <c:pt idx="11" formatCode="0.0000">
                  <c:v>4.7225000000000001E-3</c:v>
                </c:pt>
                <c:pt idx="12" formatCode="0.0000">
                  <c:v>5.2780555555555567E-3</c:v>
                </c:pt>
                <c:pt idx="13" formatCode="0.0000">
                  <c:v>5.8336111111111132E-3</c:v>
                </c:pt>
                <c:pt idx="14" formatCode="0.0000">
                  <c:v>6.389166666666668E-3</c:v>
                </c:pt>
                <c:pt idx="15" formatCode="0.0000">
                  <c:v>6.9447222222222245E-3</c:v>
                </c:pt>
                <c:pt idx="16" formatCode="0.0000">
                  <c:v>7.5002777777777802E-3</c:v>
                </c:pt>
                <c:pt idx="17" formatCode="0.0000">
                  <c:v>8.0558333333333367E-3</c:v>
                </c:pt>
                <c:pt idx="18" formatCode="0.0000">
                  <c:v>8.611111111111111E-3</c:v>
                </c:pt>
                <c:pt idx="19" formatCode="0.0000">
                  <c:v>9.1666666666666702E-3</c:v>
                </c:pt>
                <c:pt idx="20" formatCode="0.000">
                  <c:v>9.7222222222222224E-3</c:v>
                </c:pt>
                <c:pt idx="21" formatCode="0.000">
                  <c:v>1.027777777777778E-2</c:v>
                </c:pt>
                <c:pt idx="22" formatCode="0.000">
                  <c:v>1.0833333333333335E-2</c:v>
                </c:pt>
                <c:pt idx="23" formatCode="0.000">
                  <c:v>1.1388888888888891E-2</c:v>
                </c:pt>
                <c:pt idx="24" formatCode="0.000">
                  <c:v>1.1944444444444445E-2</c:v>
                </c:pt>
                <c:pt idx="25" formatCode="0.000">
                  <c:v>1.2500000000000001E-2</c:v>
                </c:pt>
                <c:pt idx="26" formatCode="0.000">
                  <c:v>1.305555555555556E-2</c:v>
                </c:pt>
                <c:pt idx="27" formatCode="0.000">
                  <c:v>1.3611111111111114E-2</c:v>
                </c:pt>
                <c:pt idx="28" formatCode="0.000">
                  <c:v>1.4166666666666666E-2</c:v>
                </c:pt>
                <c:pt idx="29" formatCode="0.000">
                  <c:v>1.4722222222222223E-2</c:v>
                </c:pt>
                <c:pt idx="30" formatCode="0.000">
                  <c:v>1.5277777777777779E-2</c:v>
                </c:pt>
                <c:pt idx="31" formatCode="0.000">
                  <c:v>1.5833333333333338E-2</c:v>
                </c:pt>
                <c:pt idx="32" formatCode="0.000">
                  <c:v>1.6388888888888894E-2</c:v>
                </c:pt>
                <c:pt idx="33" formatCode="0.000">
                  <c:v>1.666666666666667E-2</c:v>
                </c:pt>
                <c:pt idx="34" formatCode="0.000">
                  <c:v>2.6500000000000006E-2</c:v>
                </c:pt>
                <c:pt idx="35" formatCode="0.000">
                  <c:v>3.6333333333333342E-2</c:v>
                </c:pt>
                <c:pt idx="36" formatCode="0.000">
                  <c:v>6.5833333333333341E-2</c:v>
                </c:pt>
                <c:pt idx="37" formatCode="0.000">
                  <c:v>9.8611111111111094E-2</c:v>
                </c:pt>
                <c:pt idx="38" formatCode="0.00">
                  <c:v>0.13138888888888889</c:v>
                </c:pt>
                <c:pt idx="39" formatCode="0.00">
                  <c:v>0.16416666666666666</c:v>
                </c:pt>
                <c:pt idx="40" formatCode="0.00">
                  <c:v>0.19694444444444451</c:v>
                </c:pt>
                <c:pt idx="41" formatCode="0.00">
                  <c:v>0.22972222222222224</c:v>
                </c:pt>
                <c:pt idx="42" formatCode="0.00">
                  <c:v>0.26250000000000001</c:v>
                </c:pt>
                <c:pt idx="43" formatCode="0.00">
                  <c:v>0.29527777777777786</c:v>
                </c:pt>
                <c:pt idx="44" formatCode="0.00">
                  <c:v>0.3280555555555556</c:v>
                </c:pt>
                <c:pt idx="45" formatCode="0.00">
                  <c:v>0.36083333333333334</c:v>
                </c:pt>
                <c:pt idx="46" formatCode="0.00">
                  <c:v>0.39361111111111119</c:v>
                </c:pt>
                <c:pt idx="47" formatCode="0.00">
                  <c:v>0.42638888888888898</c:v>
                </c:pt>
                <c:pt idx="48" formatCode="0.00">
                  <c:v>0.45916666666666672</c:v>
                </c:pt>
                <c:pt idx="49" formatCode="0.00">
                  <c:v>0.49194444444444452</c:v>
                </c:pt>
                <c:pt idx="50" formatCode="0.00">
                  <c:v>0.5247222222222222</c:v>
                </c:pt>
                <c:pt idx="51" formatCode="0.00">
                  <c:v>0.5575</c:v>
                </c:pt>
                <c:pt idx="52" formatCode="0.00">
                  <c:v>0.59027777777777768</c:v>
                </c:pt>
                <c:pt idx="53" formatCode="0.00">
                  <c:v>0.62305555555555581</c:v>
                </c:pt>
                <c:pt idx="54" formatCode="0.00">
                  <c:v>0.6558333333333336</c:v>
                </c:pt>
                <c:pt idx="55" formatCode="0.00">
                  <c:v>0.68861111111111117</c:v>
                </c:pt>
                <c:pt idx="56" formatCode="0.00">
                  <c:v>0.72138888888888897</c:v>
                </c:pt>
                <c:pt idx="57" formatCode="0.00">
                  <c:v>0.75416666666666654</c:v>
                </c:pt>
                <c:pt idx="58" formatCode="0.00">
                  <c:v>0.78694444444444456</c:v>
                </c:pt>
                <c:pt idx="59" formatCode="0.00">
                  <c:v>0.81972222222222224</c:v>
                </c:pt>
                <c:pt idx="60" formatCode="0.00">
                  <c:v>0.85250000000000004</c:v>
                </c:pt>
                <c:pt idx="61" formatCode="0.00">
                  <c:v>0.88527777777777772</c:v>
                </c:pt>
                <c:pt idx="62" formatCode="0.00">
                  <c:v>0.91805555555555562</c:v>
                </c:pt>
                <c:pt idx="63" formatCode="0.00">
                  <c:v>0.95083333333333342</c:v>
                </c:pt>
                <c:pt idx="64" formatCode="0.00">
                  <c:v>0.9836111111111111</c:v>
                </c:pt>
                <c:pt idx="65" formatCode="0.00">
                  <c:v>1</c:v>
                </c:pt>
              </c:numCache>
            </c:numRef>
          </c:xVal>
          <c:yVal>
            <c:numRef>
              <c:f>'test bed transients'!$AA$17:$AA$82</c:f>
              <c:numCache>
                <c:formatCode>0.00</c:formatCode>
                <c:ptCount val="66"/>
                <c:pt idx="0">
                  <c:v>0</c:v>
                </c:pt>
                <c:pt idx="1">
                  <c:v>0</c:v>
                </c:pt>
                <c:pt idx="2">
                  <c:v>1.7990600000000004E-5</c:v>
                </c:pt>
                <c:pt idx="3">
                  <c:v>5.7098000000000022E-5</c:v>
                </c:pt>
                <c:pt idx="4">
                  <c:v>3.8415700000000004E-4</c:v>
                </c:pt>
                <c:pt idx="5">
                  <c:v>1.0101100000000003E-3</c:v>
                </c:pt>
                <c:pt idx="6">
                  <c:v>1.8949400000000001E-3</c:v>
                </c:pt>
                <c:pt idx="7">
                  <c:v>3.0329799999999998E-3</c:v>
                </c:pt>
                <c:pt idx="8">
                  <c:v>4.4179600000000003E-3</c:v>
                </c:pt>
                <c:pt idx="9">
                  <c:v>6.0433000000000014E-3</c:v>
                </c:pt>
                <c:pt idx="10">
                  <c:v>7.9022100000000015E-3</c:v>
                </c:pt>
                <c:pt idx="11">
                  <c:v>9.9877600000000018E-3</c:v>
                </c:pt>
                <c:pt idx="12">
                  <c:v>1.2292899999999999E-2</c:v>
                </c:pt>
                <c:pt idx="13">
                  <c:v>1.48106E-2</c:v>
                </c:pt>
                <c:pt idx="14">
                  <c:v>1.7533799999999999E-2</c:v>
                </c:pt>
                <c:pt idx="15">
                  <c:v>2.0455400000000002E-2</c:v>
                </c:pt>
                <c:pt idx="16">
                  <c:v>2.3568399999999993E-2</c:v>
                </c:pt>
                <c:pt idx="17">
                  <c:v>2.6866100000000004E-2</c:v>
                </c:pt>
                <c:pt idx="18">
                  <c:v>3.0341699999999999E-2</c:v>
                </c:pt>
                <c:pt idx="19">
                  <c:v>3.39888E-2</c:v>
                </c:pt>
                <c:pt idx="20">
                  <c:v>3.7800900000000005E-2</c:v>
                </c:pt>
                <c:pt idx="21">
                  <c:v>4.17721E-2</c:v>
                </c:pt>
                <c:pt idx="22">
                  <c:v>4.5896400000000004E-2</c:v>
                </c:pt>
                <c:pt idx="23">
                  <c:v>5.0168000000000004E-2</c:v>
                </c:pt>
                <c:pt idx="24">
                  <c:v>5.4581600000000008E-2</c:v>
                </c:pt>
                <c:pt idx="25">
                  <c:v>5.9131700000000009E-2</c:v>
                </c:pt>
                <c:pt idx="26">
                  <c:v>6.3813500000000009E-2</c:v>
                </c:pt>
                <c:pt idx="27">
                  <c:v>6.86219E-2</c:v>
                </c:pt>
                <c:pt idx="28">
                  <c:v>7.3552400000000004E-2</c:v>
                </c:pt>
                <c:pt idx="29">
                  <c:v>7.8600400000000001E-2</c:v>
                </c:pt>
                <c:pt idx="30">
                  <c:v>8.3761800000000025E-2</c:v>
                </c:pt>
                <c:pt idx="31">
                  <c:v>8.9032300000000023E-2</c:v>
                </c:pt>
                <c:pt idx="32">
                  <c:v>9.4408100000000023E-2</c:v>
                </c:pt>
                <c:pt idx="33">
                  <c:v>9.7121800000000008E-2</c:v>
                </c:pt>
                <c:pt idx="34">
                  <c:v>0.21241800000000005</c:v>
                </c:pt>
                <c:pt idx="35">
                  <c:v>0.33832100000000015</c:v>
                </c:pt>
                <c:pt idx="36">
                  <c:v>0.71221100000000004</c:v>
                </c:pt>
                <c:pt idx="37">
                  <c:v>1.0718099999999997</c:v>
                </c:pt>
                <c:pt idx="38">
                  <c:v>1.36263</c:v>
                </c:pt>
                <c:pt idx="39">
                  <c:v>1.5882000000000001</c:v>
                </c:pt>
                <c:pt idx="40">
                  <c:v>1.75813</c:v>
                </c:pt>
                <c:pt idx="41">
                  <c:v>1.8832199999999999</c:v>
                </c:pt>
                <c:pt idx="42">
                  <c:v>1.9734400000000001</c:v>
                </c:pt>
                <c:pt idx="43">
                  <c:v>2.03714</c:v>
                </c:pt>
                <c:pt idx="44">
                  <c:v>2.0809899999999999</c:v>
                </c:pt>
                <c:pt idx="45">
                  <c:v>2.1101899999999998</c:v>
                </c:pt>
                <c:pt idx="46">
                  <c:v>2.1286800000000001</c:v>
                </c:pt>
                <c:pt idx="47">
                  <c:v>2.1394299999999995</c:v>
                </c:pt>
                <c:pt idx="48">
                  <c:v>2.1446200000000002</c:v>
                </c:pt>
                <c:pt idx="49">
                  <c:v>2.14588</c:v>
                </c:pt>
                <c:pt idx="50">
                  <c:v>2.1444100000000001</c:v>
                </c:pt>
                <c:pt idx="51">
                  <c:v>2.14106</c:v>
                </c:pt>
                <c:pt idx="52">
                  <c:v>2.1364699999999996</c:v>
                </c:pt>
                <c:pt idx="53">
                  <c:v>2.1311</c:v>
                </c:pt>
                <c:pt idx="54">
                  <c:v>2.1252599999999995</c:v>
                </c:pt>
                <c:pt idx="55">
                  <c:v>2.1191999999999998</c:v>
                </c:pt>
                <c:pt idx="56">
                  <c:v>2.11307</c:v>
                </c:pt>
                <c:pt idx="57">
                  <c:v>2.1070000000000002</c:v>
                </c:pt>
                <c:pt idx="58">
                  <c:v>2.1010599999999995</c:v>
                </c:pt>
                <c:pt idx="59">
                  <c:v>2.09531</c:v>
                </c:pt>
                <c:pt idx="60">
                  <c:v>2.0897700000000001</c:v>
                </c:pt>
                <c:pt idx="61">
                  <c:v>2.0844800000000001</c:v>
                </c:pt>
                <c:pt idx="62">
                  <c:v>2.0794299999999994</c:v>
                </c:pt>
                <c:pt idx="63">
                  <c:v>2.0746399999999996</c:v>
                </c:pt>
                <c:pt idx="64">
                  <c:v>2.0701000000000001</c:v>
                </c:pt>
                <c:pt idx="65">
                  <c:v>2.0678899999999998</c:v>
                </c:pt>
              </c:numCache>
            </c:numRef>
          </c:yVal>
          <c:smooth val="1"/>
        </c:ser>
        <c:dLbls>
          <c:showLegendKey val="0"/>
          <c:showVal val="0"/>
          <c:showCatName val="0"/>
          <c:showSerName val="0"/>
          <c:showPercent val="0"/>
          <c:showBubbleSize val="0"/>
        </c:dLbls>
        <c:axId val="84116992"/>
        <c:axId val="84118912"/>
      </c:scatterChart>
      <c:valAx>
        <c:axId val="84116992"/>
        <c:scaling>
          <c:orientation val="minMax"/>
          <c:max val="1"/>
          <c:min val="0"/>
        </c:scaling>
        <c:delete val="0"/>
        <c:axPos val="b"/>
        <c:title>
          <c:tx>
            <c:rich>
              <a:bodyPr/>
              <a:lstStyle/>
              <a:p>
                <a:pPr>
                  <a:defRPr/>
                </a:pPr>
                <a:r>
                  <a:rPr lang="en-US"/>
                  <a:t>time, hours</a:t>
                </a:r>
              </a:p>
            </c:rich>
          </c:tx>
          <c:overlay val="0"/>
        </c:title>
        <c:numFmt formatCode="0.0" sourceLinked="0"/>
        <c:majorTickMark val="none"/>
        <c:minorTickMark val="none"/>
        <c:tickLblPos val="nextTo"/>
        <c:crossAx val="84118912"/>
        <c:crosses val="autoZero"/>
        <c:crossBetween val="midCat"/>
      </c:valAx>
      <c:valAx>
        <c:axId val="84118912"/>
        <c:scaling>
          <c:orientation val="minMax"/>
          <c:min val="0"/>
        </c:scaling>
        <c:delete val="0"/>
        <c:axPos val="l"/>
        <c:majorGridlines/>
        <c:title>
          <c:tx>
            <c:rich>
              <a:bodyPr/>
              <a:lstStyle/>
              <a:p>
                <a:pPr>
                  <a:defRPr/>
                </a:pPr>
                <a:r>
                  <a:rPr lang="en-US"/>
                  <a:t>deg K</a:t>
                </a:r>
              </a:p>
            </c:rich>
          </c:tx>
          <c:overlay val="0"/>
        </c:title>
        <c:numFmt formatCode="0.0" sourceLinked="0"/>
        <c:majorTickMark val="none"/>
        <c:minorTickMark val="none"/>
        <c:tickLblPos val="nextTo"/>
        <c:crossAx val="84116992"/>
        <c:crosses val="autoZero"/>
        <c:crossBetween val="midCat"/>
      </c:valAx>
    </c:plotArea>
    <c:legend>
      <c:legendPos val="r"/>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392007-3DE9-4164-8BE5-49AF1711C4C5}" type="datetimeFigureOut">
              <a:rPr lang="en-US" smtClean="0"/>
              <a:pPr/>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0F78C-9D09-44E4-AAF3-069C63537F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92007-3DE9-4164-8BE5-49AF1711C4C5}" type="datetimeFigureOut">
              <a:rPr lang="en-US" smtClean="0"/>
              <a:pPr/>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0F78C-9D09-44E4-AAF3-069C63537F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92007-3DE9-4164-8BE5-49AF1711C4C5}" type="datetimeFigureOut">
              <a:rPr lang="en-US" smtClean="0"/>
              <a:pPr/>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0F78C-9D09-44E4-AAF3-069C63537F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92007-3DE9-4164-8BE5-49AF1711C4C5}" type="datetimeFigureOut">
              <a:rPr lang="en-US" smtClean="0"/>
              <a:pPr/>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0F78C-9D09-44E4-AAF3-069C63537F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392007-3DE9-4164-8BE5-49AF1711C4C5}" type="datetimeFigureOut">
              <a:rPr lang="en-US" smtClean="0"/>
              <a:pPr/>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0F78C-9D09-44E4-AAF3-069C63537F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392007-3DE9-4164-8BE5-49AF1711C4C5}" type="datetimeFigureOut">
              <a:rPr lang="en-US" smtClean="0"/>
              <a:pPr/>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0F78C-9D09-44E4-AAF3-069C63537F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392007-3DE9-4164-8BE5-49AF1711C4C5}" type="datetimeFigureOut">
              <a:rPr lang="en-US" smtClean="0"/>
              <a:pPr/>
              <a:t>1/27/2015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F0F78C-9D09-44E4-AAF3-069C63537F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392007-3DE9-4164-8BE5-49AF1711C4C5}" type="datetimeFigureOut">
              <a:rPr lang="en-US" smtClean="0"/>
              <a:pPr/>
              <a:t>1/27/2015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F0F78C-9D09-44E4-AAF3-069C63537F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92007-3DE9-4164-8BE5-49AF1711C4C5}" type="datetimeFigureOut">
              <a:rPr lang="en-US" smtClean="0"/>
              <a:pPr/>
              <a:t>1/27/2015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F0F78C-9D09-44E4-AAF3-069C63537F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92007-3DE9-4164-8BE5-49AF1711C4C5}" type="datetimeFigureOut">
              <a:rPr lang="en-US" smtClean="0"/>
              <a:pPr/>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0F78C-9D09-44E4-AAF3-069C63537F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92007-3DE9-4164-8BE5-49AF1711C4C5}" type="datetimeFigureOut">
              <a:rPr lang="en-US" smtClean="0"/>
              <a:pPr/>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0F78C-9D09-44E4-AAF3-069C63537F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92007-3DE9-4164-8BE5-49AF1711C4C5}" type="datetimeFigureOut">
              <a:rPr lang="en-US" smtClean="0"/>
              <a:pPr/>
              <a:t>1/27/2015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F0F78C-9D09-44E4-AAF3-069C63537F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8.emf"/><Relationship Id="rId4" Type="http://schemas.openxmlformats.org/officeDocument/2006/relationships/package" Target="../embeddings/Microsoft_Excel_Binary_Worksheet1.xlsb"/></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9.emf"/><Relationship Id="rId5" Type="http://schemas.openxmlformats.org/officeDocument/2006/relationships/package" Target="../embeddings/Microsoft_Excel_Binary_Worksheet2.xlsb"/><Relationship Id="rId4" Type="http://schemas.openxmlformats.org/officeDocument/2006/relationships/oleObject" Target="../embeddings/oleObject3.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1.emf"/><Relationship Id="rId4" Type="http://schemas.openxmlformats.org/officeDocument/2006/relationships/package" Target="../embeddings/Microsoft_Excel_Binary_Worksheet3.xlsb"/></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2.emf"/><Relationship Id="rId4" Type="http://schemas.openxmlformats.org/officeDocument/2006/relationships/package" Target="../embeddings/Microsoft_Excel_Binary_Worksheet4.xlsb"/></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3.emf"/><Relationship Id="rId4" Type="http://schemas.openxmlformats.org/officeDocument/2006/relationships/package" Target="../embeddings/Microsoft_Excel_Binary_Worksheet5.xlsb"/></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Excel_97-2003_Worksheet1.xls"/></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Calorimeter Analysis Tasks, </a:t>
            </a:r>
            <a:br>
              <a:rPr lang="en-US" dirty="0" smtClean="0"/>
            </a:br>
            <a:r>
              <a:rPr lang="en-US" dirty="0" smtClean="0"/>
              <a:t>July 2014</a:t>
            </a:r>
            <a:endParaRPr lang="en-US" dirty="0"/>
          </a:p>
        </p:txBody>
      </p:sp>
      <p:sp>
        <p:nvSpPr>
          <p:cNvPr id="3" name="Subtitle 2"/>
          <p:cNvSpPr>
            <a:spLocks noGrp="1"/>
          </p:cNvSpPr>
          <p:nvPr>
            <p:ph type="subTitle" idx="1"/>
          </p:nvPr>
        </p:nvSpPr>
        <p:spPr/>
        <p:txBody>
          <a:bodyPr/>
          <a:lstStyle/>
          <a:p>
            <a:r>
              <a:rPr lang="en-US" dirty="0" smtClean="0"/>
              <a:t>Revision B</a:t>
            </a:r>
          </a:p>
          <a:p>
            <a:r>
              <a:rPr lang="en-US" dirty="0" smtClean="0"/>
              <a:t>January 22, 2015</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Nominal Power Level, Cooled only by the LN2 loop</a:t>
            </a:r>
            <a:endParaRPr lang="en-US" dirty="0"/>
          </a:p>
        </p:txBody>
      </p:sp>
      <p:sp>
        <p:nvSpPr>
          <p:cNvPr id="3" name="Content Placeholder 2"/>
          <p:cNvSpPr>
            <a:spLocks noGrp="1"/>
          </p:cNvSpPr>
          <p:nvPr>
            <p:ph idx="1"/>
          </p:nvPr>
        </p:nvSpPr>
        <p:spPr/>
        <p:txBody>
          <a:bodyPr/>
          <a:lstStyle/>
          <a:p>
            <a:pPr>
              <a:buNone/>
            </a:pPr>
            <a:endParaRPr lang="en-US"/>
          </a:p>
        </p:txBody>
      </p:sp>
      <p:pic>
        <p:nvPicPr>
          <p:cNvPr id="4" name="Picture 3" descr="mfcal2001.bmp"/>
          <p:cNvPicPr>
            <a:picLocks noChangeAspect="1"/>
          </p:cNvPicPr>
          <p:nvPr/>
        </p:nvPicPr>
        <p:blipFill>
          <a:blip r:embed="rId2" cstate="print"/>
          <a:srcRect b="6117"/>
          <a:stretch>
            <a:fillRect/>
          </a:stretch>
        </p:blipFill>
        <p:spPr>
          <a:xfrm>
            <a:off x="501070" y="1547155"/>
            <a:ext cx="3968503" cy="2688350"/>
          </a:xfrm>
          <a:prstGeom prst="rect">
            <a:avLst/>
          </a:prstGeom>
        </p:spPr>
      </p:pic>
      <p:pic>
        <p:nvPicPr>
          <p:cNvPr id="5" name="Picture 4" descr="mfcal2000.bmp"/>
          <p:cNvPicPr>
            <a:picLocks noChangeAspect="1"/>
          </p:cNvPicPr>
          <p:nvPr/>
        </p:nvPicPr>
        <p:blipFill>
          <a:blip r:embed="rId3" cstate="print"/>
          <a:srcRect b="11841"/>
          <a:stretch>
            <a:fillRect/>
          </a:stretch>
        </p:blipFill>
        <p:spPr>
          <a:xfrm>
            <a:off x="4379975" y="1547155"/>
            <a:ext cx="4416575" cy="2809456"/>
          </a:xfrm>
          <a:prstGeom prst="rect">
            <a:avLst/>
          </a:prstGeom>
        </p:spPr>
      </p:pic>
      <p:sp>
        <p:nvSpPr>
          <p:cNvPr id="6" name="TextBox 5"/>
          <p:cNvSpPr txBox="1"/>
          <p:nvPr/>
        </p:nvSpPr>
        <p:spPr>
          <a:xfrm>
            <a:off x="693095" y="4581150"/>
            <a:ext cx="7949835" cy="1200329"/>
          </a:xfrm>
          <a:prstGeom prst="rect">
            <a:avLst/>
          </a:prstGeom>
          <a:solidFill>
            <a:srgbClr val="FFFF00"/>
          </a:solidFill>
          <a:ln w="31750">
            <a:solidFill>
              <a:schemeClr val="tx1"/>
            </a:solidFill>
          </a:ln>
        </p:spPr>
        <p:txBody>
          <a:bodyPr wrap="square" rtlCol="0">
            <a:spAutoFit/>
          </a:bodyPr>
          <a:lstStyle/>
          <a:p>
            <a:r>
              <a:rPr lang="en-US" dirty="0" smtClean="0"/>
              <a:t>Most of the collimator is near 84 K. The bar could be shortened since most of its length is at the same temperature as the copper matrix.</a:t>
            </a:r>
          </a:p>
          <a:p>
            <a:endParaRPr lang="en-US" dirty="0"/>
          </a:p>
          <a:p>
            <a:r>
              <a:rPr lang="en-US" dirty="0" smtClean="0"/>
              <a:t>The only cooling here is from the LN</a:t>
            </a:r>
            <a:r>
              <a:rPr lang="en-US" baseline="-25000" dirty="0" smtClean="0"/>
              <a:t>2</a:t>
            </a:r>
            <a:r>
              <a:rPr lang="en-US" dirty="0" smtClean="0"/>
              <a:t> loop.</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 at 7.5 times Power</a:t>
            </a:r>
            <a:endParaRPr lang="en-US" dirty="0"/>
          </a:p>
        </p:txBody>
      </p:sp>
      <p:pic>
        <p:nvPicPr>
          <p:cNvPr id="5" name="Picture 4" descr="mfcal2e002.bmp"/>
          <p:cNvPicPr>
            <a:picLocks noChangeAspect="1"/>
          </p:cNvPicPr>
          <p:nvPr/>
        </p:nvPicPr>
        <p:blipFill>
          <a:blip r:embed="rId2" cstate="print"/>
          <a:srcRect b="6782"/>
          <a:stretch>
            <a:fillRect/>
          </a:stretch>
        </p:blipFill>
        <p:spPr>
          <a:xfrm>
            <a:off x="1461195" y="1201510"/>
            <a:ext cx="6452040" cy="4339765"/>
          </a:xfrm>
          <a:prstGeom prst="rect">
            <a:avLst/>
          </a:prstGeom>
        </p:spPr>
      </p:pic>
      <p:sp>
        <p:nvSpPr>
          <p:cNvPr id="6" name="TextBox 5"/>
          <p:cNvSpPr txBox="1"/>
          <p:nvPr/>
        </p:nvSpPr>
        <p:spPr>
          <a:xfrm>
            <a:off x="232235" y="5694895"/>
            <a:ext cx="8564315" cy="646331"/>
          </a:xfrm>
          <a:prstGeom prst="rect">
            <a:avLst/>
          </a:prstGeom>
          <a:solidFill>
            <a:srgbClr val="FFFF00"/>
          </a:solidFill>
          <a:ln w="31750">
            <a:solidFill>
              <a:schemeClr val="tx1"/>
            </a:solidFill>
          </a:ln>
        </p:spPr>
        <p:txBody>
          <a:bodyPr wrap="square" rtlCol="0">
            <a:spAutoFit/>
          </a:bodyPr>
          <a:lstStyle/>
          <a:p>
            <a:r>
              <a:rPr lang="en-US" dirty="0" smtClean="0"/>
              <a:t>The LN</a:t>
            </a:r>
            <a:r>
              <a:rPr lang="en-US" baseline="-25000" dirty="0" smtClean="0"/>
              <a:t>2</a:t>
            </a:r>
            <a:r>
              <a:rPr lang="en-US" dirty="0" smtClean="0"/>
              <a:t> loop is still at 77°K but 7.5 times the power is applied resulting in a peak temperature of 132 K. Again the only cooling is from the LN</a:t>
            </a:r>
            <a:r>
              <a:rPr lang="en-US" baseline="-25000" dirty="0" smtClean="0"/>
              <a:t>2</a:t>
            </a:r>
            <a:r>
              <a:rPr lang="en-US" dirty="0" smtClean="0"/>
              <a:t> loop.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Operation at 7.5xPower with LN2 Loop Cooling and External Wall Cooling by 90°K Argon</a:t>
            </a:r>
            <a:endParaRPr lang="en-US" sz="2800" dirty="0"/>
          </a:p>
        </p:txBody>
      </p:sp>
      <p:pic>
        <p:nvPicPr>
          <p:cNvPr id="4" name="Picture 3" descr="mfcal2ex000.bmp"/>
          <p:cNvPicPr>
            <a:picLocks noChangeAspect="1"/>
          </p:cNvPicPr>
          <p:nvPr/>
        </p:nvPicPr>
        <p:blipFill>
          <a:blip r:embed="rId2" cstate="print"/>
          <a:srcRect l="2120" t="19732" r="6740"/>
          <a:stretch>
            <a:fillRect/>
          </a:stretch>
        </p:blipFill>
        <p:spPr>
          <a:xfrm>
            <a:off x="193830" y="1431940"/>
            <a:ext cx="8333885" cy="5296018"/>
          </a:xfrm>
          <a:prstGeom prst="rect">
            <a:avLst/>
          </a:prstGeom>
        </p:spPr>
      </p:pic>
      <p:sp>
        <p:nvSpPr>
          <p:cNvPr id="5" name="TextBox 4"/>
          <p:cNvSpPr txBox="1"/>
          <p:nvPr/>
        </p:nvSpPr>
        <p:spPr>
          <a:xfrm>
            <a:off x="5455315" y="5310845"/>
            <a:ext cx="2189085" cy="369332"/>
          </a:xfrm>
          <a:prstGeom prst="rect">
            <a:avLst/>
          </a:prstGeom>
          <a:solidFill>
            <a:srgbClr val="FFFF00"/>
          </a:solidFill>
          <a:ln w="31750">
            <a:solidFill>
              <a:schemeClr val="tx1"/>
            </a:solidFill>
          </a:ln>
        </p:spPr>
        <p:txBody>
          <a:bodyPr wrap="square" rtlCol="0">
            <a:spAutoFit/>
          </a:bodyPr>
          <a:lstStyle/>
          <a:p>
            <a:r>
              <a:rPr lang="en-US" dirty="0" smtClean="0"/>
              <a:t>Peak temp is 101°K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buNone/>
            </a:pPr>
            <a:r>
              <a:rPr lang="en-US" dirty="0" smtClean="0"/>
              <a:t>Backup Slides		</a:t>
            </a:r>
            <a:endParaRPr lang="en-US" dirty="0"/>
          </a:p>
        </p:txBody>
      </p:sp>
      <p:sp>
        <p:nvSpPr>
          <p:cNvPr id="3" name="Content Placeholder 2"/>
          <p:cNvSpPr>
            <a:spLocks noGrp="1"/>
          </p:cNvSpPr>
          <p:nvPr>
            <p:ph idx="1"/>
          </p:nvPr>
        </p:nvSpPr>
        <p:spPr/>
        <p:txBody>
          <a:bodyPr/>
          <a:lstStyle/>
          <a:p>
            <a:r>
              <a:rPr lang="en-US" dirty="0" smtClean="0"/>
              <a:t>Test bed results with various outer surface </a:t>
            </a:r>
            <a:r>
              <a:rPr lang="en-US" smtClean="0"/>
              <a:t>convection </a:t>
            </a:r>
            <a:r>
              <a:rPr lang="en-US" smtClean="0"/>
              <a:t>coefficients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Thermal Result for an 0.5°K Gradient Across the 12 mm Argon Layer, Net Conductance of the Argon is 3.8 Times the Conductivity of Argon</a:t>
            </a:r>
            <a:endParaRPr lang="en-US" sz="2000" dirty="0"/>
          </a:p>
        </p:txBody>
      </p:sp>
      <p:graphicFrame>
        <p:nvGraphicFramePr>
          <p:cNvPr id="5" name="Object 4"/>
          <p:cNvGraphicFramePr>
            <a:graphicFrameLocks noChangeAspect="1"/>
          </p:cNvGraphicFramePr>
          <p:nvPr/>
        </p:nvGraphicFramePr>
        <p:xfrm>
          <a:off x="501070" y="1349797"/>
          <a:ext cx="4167187" cy="2732088"/>
        </p:xfrm>
        <a:graphic>
          <a:graphicData uri="http://schemas.openxmlformats.org/presentationml/2006/ole">
            <mc:AlternateContent xmlns:mc="http://schemas.openxmlformats.org/markup-compatibility/2006">
              <mc:Choice xmlns:v="urn:schemas-microsoft-com:vml" Requires="v">
                <p:oleObj spid="_x0000_s3076" name="Binary Worksheet" r:id="rId4" imgW="3360454" imgH="2186994" progId="Excel.SheetBinaryMacroEnabled.12">
                  <p:embed/>
                </p:oleObj>
              </mc:Choice>
              <mc:Fallback>
                <p:oleObj name="Binary Worksheet" r:id="rId4" imgW="3360454" imgH="2186994" progId="Excel.SheetBinaryMacroEnabled.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1070" y="1349797"/>
                        <a:ext cx="4167187" cy="2732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232234" y="4312315"/>
            <a:ext cx="5184675" cy="2031325"/>
          </a:xfrm>
          <a:prstGeom prst="rect">
            <a:avLst/>
          </a:prstGeom>
          <a:noFill/>
        </p:spPr>
        <p:txBody>
          <a:bodyPr wrap="square" rtlCol="0">
            <a:spAutoFit/>
          </a:bodyPr>
          <a:lstStyle/>
          <a:p>
            <a:r>
              <a:rPr lang="en-US" dirty="0" smtClean="0"/>
              <a:t>Total heat input = 		     </a:t>
            </a:r>
            <a:r>
              <a:rPr lang="en-US" dirty="0"/>
              <a:t> </a:t>
            </a:r>
            <a:r>
              <a:rPr lang="en-US" dirty="0" smtClean="0"/>
              <a:t> 6.75   W</a:t>
            </a:r>
          </a:p>
          <a:p>
            <a:r>
              <a:rPr lang="en-US" dirty="0" smtClean="0"/>
              <a:t>Heat into 8 mm Al plate = 	       1.82 W</a:t>
            </a:r>
          </a:p>
          <a:p>
            <a:r>
              <a:rPr lang="en-US" dirty="0" smtClean="0"/>
              <a:t>Heat into 12 mm Argon layer =     1.77 W (21.9 W/m</a:t>
            </a:r>
            <a:r>
              <a:rPr lang="en-US" baseline="30000" dirty="0" smtClean="0"/>
              <a:t>2</a:t>
            </a:r>
            <a:r>
              <a:rPr lang="en-US" dirty="0" smtClean="0"/>
              <a:t>)</a:t>
            </a:r>
            <a:endParaRPr lang="en-US" baseline="30000" dirty="0" smtClean="0"/>
          </a:p>
          <a:p>
            <a:r>
              <a:rPr lang="en-US" dirty="0" smtClean="0"/>
              <a:t>Heat out of Argon Layer  =             1.67 W</a:t>
            </a:r>
          </a:p>
          <a:p>
            <a:r>
              <a:rPr lang="en-US" dirty="0" smtClean="0"/>
              <a:t>Radial loss from Al and Argon        0.14 W</a:t>
            </a:r>
          </a:p>
          <a:p>
            <a:r>
              <a:rPr lang="en-US" dirty="0" smtClean="0"/>
              <a:t>Heat lost through base =	     </a:t>
            </a:r>
            <a:r>
              <a:rPr lang="en-US" dirty="0"/>
              <a:t> </a:t>
            </a:r>
            <a:r>
              <a:rPr lang="en-US" dirty="0" smtClean="0"/>
              <a:t> 4.84   W	</a:t>
            </a:r>
          </a:p>
          <a:p>
            <a:endParaRPr lang="en-US" dirty="0"/>
          </a:p>
        </p:txBody>
      </p:sp>
      <p:sp>
        <p:nvSpPr>
          <p:cNvPr id="7" name="TextBox 6"/>
          <p:cNvSpPr txBox="1"/>
          <p:nvPr/>
        </p:nvSpPr>
        <p:spPr>
          <a:xfrm>
            <a:off x="347450" y="6270970"/>
            <a:ext cx="8372290" cy="338554"/>
          </a:xfrm>
          <a:prstGeom prst="rect">
            <a:avLst/>
          </a:prstGeom>
          <a:noFill/>
        </p:spPr>
        <p:txBody>
          <a:bodyPr wrap="square" rtlCol="0">
            <a:spAutoFit/>
          </a:bodyPr>
          <a:lstStyle/>
          <a:p>
            <a:r>
              <a:rPr lang="en-US" sz="1600" dirty="0" smtClean="0"/>
              <a:t>72% of the input heat is lost through the base. Most of the rest passes through the Argon</a:t>
            </a:r>
            <a:endParaRPr lang="en-US" sz="1600" dirty="0"/>
          </a:p>
        </p:txBody>
      </p:sp>
      <p:sp>
        <p:nvSpPr>
          <p:cNvPr id="8" name="Slide Number Placeholder 7"/>
          <p:cNvSpPr>
            <a:spLocks noGrp="1"/>
          </p:cNvSpPr>
          <p:nvPr>
            <p:ph type="sldNum" sz="quarter" idx="12"/>
          </p:nvPr>
        </p:nvSpPr>
        <p:spPr/>
        <p:txBody>
          <a:bodyPr/>
          <a:lstStyle/>
          <a:p>
            <a:fld id="{5B8D4F55-4A99-4398-94F3-5DB730B18A24}" type="slidenum">
              <a:rPr lang="en-US" smtClean="0"/>
              <a:pPr/>
              <a:t>14</a:t>
            </a:fld>
            <a:endParaRPr lang="en-US"/>
          </a:p>
        </p:txBody>
      </p:sp>
      <p:sp>
        <p:nvSpPr>
          <p:cNvPr id="9" name="TextBox 8"/>
          <p:cNvSpPr txBox="1"/>
          <p:nvPr/>
        </p:nvSpPr>
        <p:spPr>
          <a:xfrm>
            <a:off x="4764025" y="5656490"/>
            <a:ext cx="4070930" cy="646331"/>
          </a:xfrm>
          <a:prstGeom prst="rect">
            <a:avLst/>
          </a:prstGeom>
          <a:solidFill>
            <a:srgbClr val="FFFF00"/>
          </a:solidFill>
          <a:ln w="28575">
            <a:solidFill>
              <a:schemeClr val="tx1"/>
            </a:solidFill>
          </a:ln>
        </p:spPr>
        <p:txBody>
          <a:bodyPr wrap="square" rtlCol="0">
            <a:spAutoFit/>
          </a:bodyPr>
          <a:lstStyle/>
          <a:p>
            <a:r>
              <a:rPr lang="en-US" dirty="0" smtClean="0"/>
              <a:t>Outer surfaces fixed at 90°K (very high convection coefficient)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Thermal Result for a 2°K Gradient Across the 12 mm Argon Layer, Net Conductance of the Argon is 4.8 Times the Conductivity of Argon</a:t>
            </a:r>
            <a:endParaRPr lang="en-US" sz="2000" dirty="0"/>
          </a:p>
        </p:txBody>
      </p:sp>
      <p:pic>
        <p:nvPicPr>
          <p:cNvPr id="4" name="Content Placeholder 3" descr="t2000.bmp"/>
          <p:cNvPicPr>
            <a:picLocks noGrp="1" noChangeAspect="1"/>
          </p:cNvPicPr>
          <p:nvPr>
            <p:ph idx="1"/>
          </p:nvPr>
        </p:nvPicPr>
        <p:blipFill>
          <a:blip r:embed="rId3" cstate="print"/>
          <a:srcRect l="32244" t="3919" r="9590" b="6983"/>
          <a:stretch>
            <a:fillRect/>
          </a:stretch>
        </p:blipFill>
        <p:spPr>
          <a:xfrm>
            <a:off x="5224885" y="1431940"/>
            <a:ext cx="3648475" cy="4032525"/>
          </a:xfrm>
        </p:spPr>
      </p:pic>
      <p:graphicFrame>
        <p:nvGraphicFramePr>
          <p:cNvPr id="5" name="Object 4"/>
          <p:cNvGraphicFramePr>
            <a:graphicFrameLocks noChangeAspect="1"/>
          </p:cNvGraphicFramePr>
          <p:nvPr/>
        </p:nvGraphicFramePr>
        <p:xfrm>
          <a:off x="501070" y="1349797"/>
          <a:ext cx="4167187" cy="2732088"/>
        </p:xfrm>
        <a:graphic>
          <a:graphicData uri="http://schemas.openxmlformats.org/presentationml/2006/ole">
            <mc:AlternateContent xmlns:mc="http://schemas.openxmlformats.org/markup-compatibility/2006">
              <mc:Choice xmlns:v="urn:schemas-microsoft-com:vml" Requires="v">
                <p:oleObj spid="_x0000_s4100" name="Binary Worksheet" r:id="rId5" imgW="3360454" imgH="2186994" progId="Excel.SheetBinaryMacroEnabled.12">
                  <p:embed/>
                </p:oleObj>
              </mc:Choice>
              <mc:Fallback>
                <p:oleObj name="Binary Worksheet" r:id="rId5" imgW="3360454" imgH="2186994" progId="Excel.SheetBinaryMacroEnabled.12">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1070" y="1349797"/>
                        <a:ext cx="4167187" cy="2732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232234" y="4312315"/>
            <a:ext cx="5184675" cy="2031325"/>
          </a:xfrm>
          <a:prstGeom prst="rect">
            <a:avLst/>
          </a:prstGeom>
          <a:noFill/>
        </p:spPr>
        <p:txBody>
          <a:bodyPr wrap="square" rtlCol="0">
            <a:spAutoFit/>
          </a:bodyPr>
          <a:lstStyle/>
          <a:p>
            <a:r>
              <a:rPr lang="en-US" dirty="0" smtClean="0"/>
              <a:t>Total heat input = 		     31.18   W</a:t>
            </a:r>
          </a:p>
          <a:p>
            <a:r>
              <a:rPr lang="en-US" dirty="0" smtClean="0"/>
              <a:t>Heat into 8 mm Al plate = 	       8.78 W</a:t>
            </a:r>
          </a:p>
          <a:p>
            <a:r>
              <a:rPr lang="en-US" dirty="0" smtClean="0"/>
              <a:t>Heat into 12 mm Argon layer =     8.62 W (107 W/m</a:t>
            </a:r>
            <a:r>
              <a:rPr lang="en-US" baseline="30000" dirty="0" smtClean="0"/>
              <a:t>2</a:t>
            </a:r>
            <a:r>
              <a:rPr lang="en-US" dirty="0" smtClean="0"/>
              <a:t>)</a:t>
            </a:r>
            <a:endParaRPr lang="en-US" baseline="30000" dirty="0" smtClean="0"/>
          </a:p>
          <a:p>
            <a:r>
              <a:rPr lang="en-US" dirty="0" smtClean="0"/>
              <a:t>Heat out of Argon Layer  =             8.26 W</a:t>
            </a:r>
          </a:p>
          <a:p>
            <a:r>
              <a:rPr lang="en-US" dirty="0" smtClean="0"/>
              <a:t>Radial loss from Al and Argon        0.49 W</a:t>
            </a:r>
          </a:p>
          <a:p>
            <a:r>
              <a:rPr lang="en-US" dirty="0" smtClean="0"/>
              <a:t>Heat lost through base =	     22.04   W	</a:t>
            </a:r>
          </a:p>
          <a:p>
            <a:endParaRPr lang="en-US" dirty="0"/>
          </a:p>
        </p:txBody>
      </p:sp>
      <p:sp>
        <p:nvSpPr>
          <p:cNvPr id="7" name="TextBox 6"/>
          <p:cNvSpPr txBox="1"/>
          <p:nvPr/>
        </p:nvSpPr>
        <p:spPr>
          <a:xfrm>
            <a:off x="347450" y="6270970"/>
            <a:ext cx="8372290" cy="338554"/>
          </a:xfrm>
          <a:prstGeom prst="rect">
            <a:avLst/>
          </a:prstGeom>
          <a:noFill/>
        </p:spPr>
        <p:txBody>
          <a:bodyPr wrap="square" rtlCol="0">
            <a:spAutoFit/>
          </a:bodyPr>
          <a:lstStyle/>
          <a:p>
            <a:r>
              <a:rPr lang="en-US" sz="1600" dirty="0" smtClean="0"/>
              <a:t>70% of the input heat is lost through the base. Most of the rest passes through the Argon</a:t>
            </a:r>
            <a:endParaRPr lang="en-US" sz="1600" dirty="0"/>
          </a:p>
        </p:txBody>
      </p:sp>
      <p:sp>
        <p:nvSpPr>
          <p:cNvPr id="8" name="Slide Number Placeholder 7"/>
          <p:cNvSpPr>
            <a:spLocks noGrp="1"/>
          </p:cNvSpPr>
          <p:nvPr>
            <p:ph type="sldNum" sz="quarter" idx="12"/>
          </p:nvPr>
        </p:nvSpPr>
        <p:spPr/>
        <p:txBody>
          <a:bodyPr/>
          <a:lstStyle/>
          <a:p>
            <a:fld id="{5B8D4F55-4A99-4398-94F3-5DB730B18A24}" type="slidenum">
              <a:rPr lang="en-US" smtClean="0"/>
              <a:pPr/>
              <a:t>15</a:t>
            </a:fld>
            <a:endParaRPr lang="en-US"/>
          </a:p>
        </p:txBody>
      </p:sp>
      <p:sp>
        <p:nvSpPr>
          <p:cNvPr id="9" name="TextBox 8"/>
          <p:cNvSpPr txBox="1"/>
          <p:nvPr/>
        </p:nvSpPr>
        <p:spPr>
          <a:xfrm>
            <a:off x="4764025" y="5656490"/>
            <a:ext cx="4070930" cy="646331"/>
          </a:xfrm>
          <a:prstGeom prst="rect">
            <a:avLst/>
          </a:prstGeom>
          <a:solidFill>
            <a:srgbClr val="FFFF00"/>
          </a:solidFill>
          <a:ln w="28575">
            <a:solidFill>
              <a:schemeClr val="tx1"/>
            </a:solidFill>
          </a:ln>
        </p:spPr>
        <p:txBody>
          <a:bodyPr wrap="square" rtlCol="0">
            <a:spAutoFit/>
          </a:bodyPr>
          <a:lstStyle/>
          <a:p>
            <a:r>
              <a:rPr lang="en-US" dirty="0" smtClean="0"/>
              <a:t>Outer surfaces fixed at 90°K (very high convection coefficient)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Thermal Result for an 0.5°K Gradient Across the 12 mm Argon Layer, Net Conductance of the Argon is 3.8 Times the Conductivity of Argon</a:t>
            </a:r>
            <a:endParaRPr lang="en-US" sz="2000" dirty="0"/>
          </a:p>
        </p:txBody>
      </p:sp>
      <p:graphicFrame>
        <p:nvGraphicFramePr>
          <p:cNvPr id="5" name="Object 4"/>
          <p:cNvGraphicFramePr>
            <a:graphicFrameLocks noChangeAspect="1"/>
          </p:cNvGraphicFramePr>
          <p:nvPr/>
        </p:nvGraphicFramePr>
        <p:xfrm>
          <a:off x="501070" y="1349797"/>
          <a:ext cx="4167187" cy="2732088"/>
        </p:xfrm>
        <a:graphic>
          <a:graphicData uri="http://schemas.openxmlformats.org/presentationml/2006/ole">
            <mc:AlternateContent xmlns:mc="http://schemas.openxmlformats.org/markup-compatibility/2006">
              <mc:Choice xmlns:v="urn:schemas-microsoft-com:vml" Requires="v">
                <p:oleObj spid="_x0000_s5124" name="Binary Worksheet" r:id="rId4" imgW="3360454" imgH="2186994" progId="Excel.SheetBinaryMacroEnabled.12">
                  <p:embed/>
                </p:oleObj>
              </mc:Choice>
              <mc:Fallback>
                <p:oleObj name="Binary Worksheet" r:id="rId4" imgW="3360454" imgH="2186994" progId="Excel.SheetBinaryMacroEnabled.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1070" y="1349797"/>
                        <a:ext cx="4167187" cy="2732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232234" y="4312315"/>
            <a:ext cx="5184675" cy="2031325"/>
          </a:xfrm>
          <a:prstGeom prst="rect">
            <a:avLst/>
          </a:prstGeom>
          <a:noFill/>
        </p:spPr>
        <p:txBody>
          <a:bodyPr wrap="square" rtlCol="0">
            <a:spAutoFit/>
          </a:bodyPr>
          <a:lstStyle/>
          <a:p>
            <a:r>
              <a:rPr lang="en-US" dirty="0" smtClean="0"/>
              <a:t>Total heat input = 		     </a:t>
            </a:r>
            <a:r>
              <a:rPr lang="en-US" dirty="0"/>
              <a:t> </a:t>
            </a:r>
            <a:r>
              <a:rPr lang="en-US" dirty="0" smtClean="0"/>
              <a:t> 6.05   W</a:t>
            </a:r>
          </a:p>
          <a:p>
            <a:r>
              <a:rPr lang="en-US" dirty="0" smtClean="0"/>
              <a:t>Heat into 8 mm Al plate = 	       2.00 W</a:t>
            </a:r>
          </a:p>
          <a:p>
            <a:r>
              <a:rPr lang="en-US" dirty="0" smtClean="0"/>
              <a:t>Heat into 12 mm Argon layer =     1.90 W (23.6 W/m</a:t>
            </a:r>
            <a:r>
              <a:rPr lang="en-US" baseline="30000" dirty="0" smtClean="0"/>
              <a:t>2</a:t>
            </a:r>
            <a:r>
              <a:rPr lang="en-US" dirty="0" smtClean="0"/>
              <a:t>)</a:t>
            </a:r>
            <a:endParaRPr lang="en-US" baseline="30000" dirty="0" smtClean="0"/>
          </a:p>
          <a:p>
            <a:r>
              <a:rPr lang="en-US" dirty="0" smtClean="0"/>
              <a:t>Heat out of Argon Layer  =             1.72 W</a:t>
            </a:r>
          </a:p>
          <a:p>
            <a:r>
              <a:rPr lang="en-US" dirty="0" smtClean="0"/>
              <a:t>Radial loss from Al and Argon        0.32 W</a:t>
            </a:r>
          </a:p>
          <a:p>
            <a:r>
              <a:rPr lang="en-US" dirty="0" smtClean="0"/>
              <a:t>Heat lost through base =	     </a:t>
            </a:r>
            <a:r>
              <a:rPr lang="en-US" dirty="0"/>
              <a:t> </a:t>
            </a:r>
            <a:r>
              <a:rPr lang="en-US" dirty="0" smtClean="0"/>
              <a:t> 4.05 W	</a:t>
            </a:r>
          </a:p>
          <a:p>
            <a:endParaRPr lang="en-US" dirty="0"/>
          </a:p>
        </p:txBody>
      </p:sp>
      <p:sp>
        <p:nvSpPr>
          <p:cNvPr id="7" name="TextBox 6"/>
          <p:cNvSpPr txBox="1"/>
          <p:nvPr/>
        </p:nvSpPr>
        <p:spPr>
          <a:xfrm>
            <a:off x="347450" y="6270970"/>
            <a:ext cx="8372290" cy="338554"/>
          </a:xfrm>
          <a:prstGeom prst="rect">
            <a:avLst/>
          </a:prstGeom>
          <a:noFill/>
        </p:spPr>
        <p:txBody>
          <a:bodyPr wrap="square" rtlCol="0">
            <a:spAutoFit/>
          </a:bodyPr>
          <a:lstStyle/>
          <a:p>
            <a:r>
              <a:rPr lang="en-US" sz="1600" dirty="0" smtClean="0"/>
              <a:t>67% of the input heat is lost through the base. Most of the rest passes through the Argon</a:t>
            </a:r>
            <a:endParaRPr lang="en-US" sz="1600" dirty="0"/>
          </a:p>
        </p:txBody>
      </p:sp>
      <p:sp>
        <p:nvSpPr>
          <p:cNvPr id="8" name="Slide Number Placeholder 7"/>
          <p:cNvSpPr>
            <a:spLocks noGrp="1"/>
          </p:cNvSpPr>
          <p:nvPr>
            <p:ph type="sldNum" sz="quarter" idx="12"/>
          </p:nvPr>
        </p:nvSpPr>
        <p:spPr/>
        <p:txBody>
          <a:bodyPr/>
          <a:lstStyle/>
          <a:p>
            <a:fld id="{5B8D4F55-4A99-4398-94F3-5DB730B18A24}" type="slidenum">
              <a:rPr lang="en-US" smtClean="0"/>
              <a:pPr/>
              <a:t>16</a:t>
            </a:fld>
            <a:endParaRPr lang="en-US"/>
          </a:p>
        </p:txBody>
      </p:sp>
      <p:sp>
        <p:nvSpPr>
          <p:cNvPr id="9" name="TextBox 8"/>
          <p:cNvSpPr txBox="1"/>
          <p:nvPr/>
        </p:nvSpPr>
        <p:spPr>
          <a:xfrm>
            <a:off x="4764025" y="5656490"/>
            <a:ext cx="4070930" cy="646331"/>
          </a:xfrm>
          <a:prstGeom prst="rect">
            <a:avLst/>
          </a:prstGeom>
          <a:solidFill>
            <a:srgbClr val="FFFF00"/>
          </a:solidFill>
          <a:ln w="28575">
            <a:solidFill>
              <a:schemeClr val="tx1"/>
            </a:solidFill>
          </a:ln>
        </p:spPr>
        <p:txBody>
          <a:bodyPr wrap="square" rtlCol="0">
            <a:spAutoFit/>
          </a:bodyPr>
          <a:lstStyle/>
          <a:p>
            <a:r>
              <a:rPr lang="en-US" dirty="0" smtClean="0"/>
              <a:t>Outer surface convection to 90K is 49 W/m</a:t>
            </a:r>
            <a:r>
              <a:rPr lang="en-US" baseline="30000" dirty="0" smtClean="0"/>
              <a:t>2</a:t>
            </a:r>
            <a:r>
              <a:rPr lang="en-US" dirty="0" smtClean="0"/>
              <a:t>-°K (nominal convection coefficient)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Thermal Result for a 2°K Gradient Across the 12 mm Argon Layer, Net Conductance of the Argon is 4.8 Times the Conductivity of Argon</a:t>
            </a:r>
            <a:endParaRPr lang="en-US" sz="2000" dirty="0"/>
          </a:p>
        </p:txBody>
      </p:sp>
      <p:graphicFrame>
        <p:nvGraphicFramePr>
          <p:cNvPr id="5" name="Object 4"/>
          <p:cNvGraphicFramePr>
            <a:graphicFrameLocks noChangeAspect="1"/>
          </p:cNvGraphicFramePr>
          <p:nvPr/>
        </p:nvGraphicFramePr>
        <p:xfrm>
          <a:off x="501070" y="1349797"/>
          <a:ext cx="4167187" cy="2732088"/>
        </p:xfrm>
        <a:graphic>
          <a:graphicData uri="http://schemas.openxmlformats.org/presentationml/2006/ole">
            <mc:AlternateContent xmlns:mc="http://schemas.openxmlformats.org/markup-compatibility/2006">
              <mc:Choice xmlns:v="urn:schemas-microsoft-com:vml" Requires="v">
                <p:oleObj spid="_x0000_s6148" name="Binary Worksheet" r:id="rId4" imgW="3360454" imgH="2186994" progId="Excel.SheetBinaryMacroEnabled.12">
                  <p:embed/>
                </p:oleObj>
              </mc:Choice>
              <mc:Fallback>
                <p:oleObj name="Binary Worksheet" r:id="rId4" imgW="3360454" imgH="2186994" progId="Excel.SheetBinaryMacroEnabled.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1070" y="1349797"/>
                        <a:ext cx="4167187" cy="2732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232234" y="4312315"/>
            <a:ext cx="5184675" cy="2031325"/>
          </a:xfrm>
          <a:prstGeom prst="rect">
            <a:avLst/>
          </a:prstGeom>
          <a:noFill/>
        </p:spPr>
        <p:txBody>
          <a:bodyPr wrap="square" rtlCol="0">
            <a:spAutoFit/>
          </a:bodyPr>
          <a:lstStyle/>
          <a:p>
            <a:r>
              <a:rPr lang="en-US" dirty="0" smtClean="0"/>
              <a:t>Total heat input = 		     28.62   W</a:t>
            </a:r>
          </a:p>
          <a:p>
            <a:r>
              <a:rPr lang="en-US" dirty="0" smtClean="0"/>
              <a:t>Heat into 8 mm Al plate = 	       9.72 W</a:t>
            </a:r>
          </a:p>
          <a:p>
            <a:r>
              <a:rPr lang="en-US" dirty="0" smtClean="0"/>
              <a:t>Heat into 12 mm Argon layer =     9.35 W (116 W/m</a:t>
            </a:r>
            <a:r>
              <a:rPr lang="en-US" baseline="30000" dirty="0" smtClean="0"/>
              <a:t>2</a:t>
            </a:r>
            <a:r>
              <a:rPr lang="en-US" dirty="0" smtClean="0"/>
              <a:t>)</a:t>
            </a:r>
            <a:endParaRPr lang="en-US" baseline="30000" dirty="0" smtClean="0"/>
          </a:p>
          <a:p>
            <a:r>
              <a:rPr lang="en-US" dirty="0" smtClean="0"/>
              <a:t>Heat out of Argon Layer  =             8.53 W</a:t>
            </a:r>
          </a:p>
          <a:p>
            <a:r>
              <a:rPr lang="en-US" dirty="0" smtClean="0"/>
              <a:t>Radial loss from Al and Argon        1.41 W</a:t>
            </a:r>
          </a:p>
          <a:p>
            <a:r>
              <a:rPr lang="en-US" dirty="0" smtClean="0"/>
              <a:t>Heat lost through base =	     18.90   W	</a:t>
            </a:r>
          </a:p>
          <a:p>
            <a:endParaRPr lang="en-US" dirty="0"/>
          </a:p>
        </p:txBody>
      </p:sp>
      <p:sp>
        <p:nvSpPr>
          <p:cNvPr id="7" name="TextBox 6"/>
          <p:cNvSpPr txBox="1"/>
          <p:nvPr/>
        </p:nvSpPr>
        <p:spPr>
          <a:xfrm>
            <a:off x="347450" y="6270970"/>
            <a:ext cx="8372290" cy="338554"/>
          </a:xfrm>
          <a:prstGeom prst="rect">
            <a:avLst/>
          </a:prstGeom>
          <a:noFill/>
        </p:spPr>
        <p:txBody>
          <a:bodyPr wrap="square" rtlCol="0">
            <a:spAutoFit/>
          </a:bodyPr>
          <a:lstStyle/>
          <a:p>
            <a:r>
              <a:rPr lang="en-US" sz="1600" dirty="0" smtClean="0"/>
              <a:t>66% of the input heat is lost through the base. Most of the rest passes through the Argon</a:t>
            </a:r>
            <a:endParaRPr lang="en-US" sz="1600" dirty="0"/>
          </a:p>
        </p:txBody>
      </p:sp>
      <p:sp>
        <p:nvSpPr>
          <p:cNvPr id="8" name="Slide Number Placeholder 7"/>
          <p:cNvSpPr>
            <a:spLocks noGrp="1"/>
          </p:cNvSpPr>
          <p:nvPr>
            <p:ph type="sldNum" sz="quarter" idx="12"/>
          </p:nvPr>
        </p:nvSpPr>
        <p:spPr/>
        <p:txBody>
          <a:bodyPr/>
          <a:lstStyle/>
          <a:p>
            <a:fld id="{5B8D4F55-4A99-4398-94F3-5DB730B18A24}" type="slidenum">
              <a:rPr lang="en-US" smtClean="0"/>
              <a:pPr/>
              <a:t>17</a:t>
            </a:fld>
            <a:endParaRPr lang="en-US"/>
          </a:p>
        </p:txBody>
      </p:sp>
      <p:sp>
        <p:nvSpPr>
          <p:cNvPr id="10" name="TextBox 9"/>
          <p:cNvSpPr txBox="1"/>
          <p:nvPr/>
        </p:nvSpPr>
        <p:spPr>
          <a:xfrm>
            <a:off x="4917645" y="5656490"/>
            <a:ext cx="4070930" cy="646331"/>
          </a:xfrm>
          <a:prstGeom prst="rect">
            <a:avLst/>
          </a:prstGeom>
          <a:solidFill>
            <a:srgbClr val="FFFF00"/>
          </a:solidFill>
          <a:ln w="28575">
            <a:solidFill>
              <a:schemeClr val="tx1"/>
            </a:solidFill>
          </a:ln>
        </p:spPr>
        <p:txBody>
          <a:bodyPr wrap="square" rtlCol="0">
            <a:spAutoFit/>
          </a:bodyPr>
          <a:lstStyle/>
          <a:p>
            <a:r>
              <a:rPr lang="en-US" dirty="0" smtClean="0"/>
              <a:t>Outer surface convection to 90K is 49 W/m</a:t>
            </a:r>
            <a:r>
              <a:rPr lang="en-US" baseline="30000" dirty="0" smtClean="0"/>
              <a:t>2</a:t>
            </a:r>
            <a:r>
              <a:rPr lang="en-US" dirty="0" smtClean="0"/>
              <a:t>-°K (nominal convection coefficient)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665" y="164575"/>
            <a:ext cx="8229600" cy="888467"/>
          </a:xfrm>
        </p:spPr>
        <p:txBody>
          <a:bodyPr>
            <a:noAutofit/>
          </a:bodyPr>
          <a:lstStyle/>
          <a:p>
            <a:r>
              <a:rPr lang="en-US" sz="2000" dirty="0" smtClean="0"/>
              <a:t>A </a:t>
            </a:r>
            <a:r>
              <a:rPr lang="en-US" sz="2000" dirty="0"/>
              <a:t>t</a:t>
            </a:r>
            <a:r>
              <a:rPr lang="en-US" sz="2000" dirty="0" smtClean="0"/>
              <a:t>abular summary of test bed results with various external convection values and with 0.5 and 2°K gradients in the Argon layer</a:t>
            </a:r>
            <a:endParaRPr lang="en-US" sz="2000" dirty="0"/>
          </a:p>
        </p:txBody>
      </p:sp>
      <p:graphicFrame>
        <p:nvGraphicFramePr>
          <p:cNvPr id="4" name="Object 3"/>
          <p:cNvGraphicFramePr>
            <a:graphicFrameLocks noChangeAspect="1"/>
          </p:cNvGraphicFramePr>
          <p:nvPr/>
        </p:nvGraphicFramePr>
        <p:xfrm>
          <a:off x="462665" y="1047890"/>
          <a:ext cx="6956425" cy="4960938"/>
        </p:xfrm>
        <a:graphic>
          <a:graphicData uri="http://schemas.openxmlformats.org/presentationml/2006/ole">
            <mc:AlternateContent xmlns:mc="http://schemas.openxmlformats.org/markup-compatibility/2006">
              <mc:Choice xmlns:v="urn:schemas-microsoft-com:vml" Requires="v">
                <p:oleObj spid="_x0000_s7172" name="Binary Worksheet" r:id="rId4" imgW="6957112" imgH="4960674" progId="Excel.SheetBinaryMacroEnabled.12">
                  <p:embed/>
                </p:oleObj>
              </mc:Choice>
              <mc:Fallback>
                <p:oleObj name="Binary Worksheet" r:id="rId4" imgW="6957112" imgH="4960674" progId="Excel.SheetBinaryMacroEnabled.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665" y="1047890"/>
                        <a:ext cx="6956425" cy="4960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7490780" y="2008015"/>
            <a:ext cx="1459390" cy="1815882"/>
          </a:xfrm>
          <a:prstGeom prst="rect">
            <a:avLst/>
          </a:prstGeom>
          <a:solidFill>
            <a:srgbClr val="FFC000"/>
          </a:solidFill>
          <a:ln w="28575">
            <a:solidFill>
              <a:schemeClr val="tx1"/>
            </a:solidFill>
          </a:ln>
        </p:spPr>
        <p:txBody>
          <a:bodyPr wrap="square" rtlCol="0">
            <a:spAutoFit/>
          </a:bodyPr>
          <a:lstStyle/>
          <a:p>
            <a:r>
              <a:rPr lang="en-US" sz="1400" dirty="0" smtClean="0"/>
              <a:t>Reduced external convection results in a significant increase in the copper matrix and Argon layer) temperatures.</a:t>
            </a:r>
            <a:endParaRPr lang="en-US" sz="1400" dirty="0"/>
          </a:p>
        </p:txBody>
      </p:sp>
      <p:sp>
        <p:nvSpPr>
          <p:cNvPr id="7" name="TextBox 6"/>
          <p:cNvSpPr txBox="1"/>
          <p:nvPr/>
        </p:nvSpPr>
        <p:spPr>
          <a:xfrm>
            <a:off x="7567590" y="4581150"/>
            <a:ext cx="1459390" cy="2246769"/>
          </a:xfrm>
          <a:prstGeom prst="rect">
            <a:avLst/>
          </a:prstGeom>
          <a:solidFill>
            <a:srgbClr val="FFFF00"/>
          </a:solidFill>
          <a:ln w="28575">
            <a:solidFill>
              <a:schemeClr val="tx1"/>
            </a:solidFill>
          </a:ln>
        </p:spPr>
        <p:txBody>
          <a:bodyPr wrap="square" rtlCol="0">
            <a:spAutoFit/>
          </a:bodyPr>
          <a:lstStyle/>
          <a:p>
            <a:r>
              <a:rPr lang="en-US" sz="1400" dirty="0" smtClean="0"/>
              <a:t>Reduced external convection changes the ratio of Argon layer to G10 layer heat flux from 81-84% for high coupling to 74-76% for low coupling efficiency.</a:t>
            </a:r>
            <a:endParaRPr lang="en-US" sz="1400" dirty="0"/>
          </a:p>
        </p:txBody>
      </p:sp>
      <p:sp>
        <p:nvSpPr>
          <p:cNvPr id="8" name="TextBox 7"/>
          <p:cNvSpPr txBox="1"/>
          <p:nvPr/>
        </p:nvSpPr>
        <p:spPr>
          <a:xfrm>
            <a:off x="424260" y="6078945"/>
            <a:ext cx="6989710" cy="646331"/>
          </a:xfrm>
          <a:prstGeom prst="rect">
            <a:avLst/>
          </a:prstGeom>
          <a:solidFill>
            <a:srgbClr val="FFFF00"/>
          </a:solidFill>
          <a:ln w="31750">
            <a:solidFill>
              <a:schemeClr val="tx1"/>
            </a:solidFill>
          </a:ln>
        </p:spPr>
        <p:txBody>
          <a:bodyPr wrap="square" rtlCol="0">
            <a:spAutoFit/>
          </a:bodyPr>
          <a:lstStyle/>
          <a:p>
            <a:r>
              <a:rPr lang="en-US" dirty="0" smtClean="0"/>
              <a:t>“High” external convection means the external surface is set at 90°K</a:t>
            </a:r>
          </a:p>
          <a:p>
            <a:r>
              <a:rPr lang="en-US" dirty="0" smtClean="0"/>
              <a:t>“nominal” external convection is 49x10</a:t>
            </a:r>
            <a:r>
              <a:rPr lang="en-US" baseline="30000" dirty="0" smtClean="0"/>
              <a:t>-6</a:t>
            </a:r>
            <a:r>
              <a:rPr lang="en-US" dirty="0" smtClean="0"/>
              <a:t> W/m</a:t>
            </a:r>
            <a:r>
              <a:rPr lang="en-US" baseline="30000" dirty="0" smtClean="0"/>
              <a:t>2</a:t>
            </a:r>
            <a:r>
              <a:rPr lang="en-US" dirty="0" smtClean="0"/>
              <a:t>-°K</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Temperature Drop Across the Argon Layer</a:t>
            </a:r>
            <a:endParaRPr lang="en-US" dirty="0"/>
          </a:p>
        </p:txBody>
      </p:sp>
      <p:sp>
        <p:nvSpPr>
          <p:cNvPr id="4" name="Slide Number Placeholder 3"/>
          <p:cNvSpPr>
            <a:spLocks noGrp="1"/>
          </p:cNvSpPr>
          <p:nvPr>
            <p:ph type="sldNum" sz="quarter" idx="12"/>
          </p:nvPr>
        </p:nvSpPr>
        <p:spPr/>
        <p:txBody>
          <a:bodyPr/>
          <a:lstStyle/>
          <a:p>
            <a:fld id="{5B8D4F55-4A99-4398-94F3-5DB730B18A24}" type="slidenum">
              <a:rPr lang="en-US" smtClean="0"/>
              <a:pPr/>
              <a:t>19</a:t>
            </a:fld>
            <a:endParaRPr lang="en-US"/>
          </a:p>
        </p:txBody>
      </p:sp>
      <p:graphicFrame>
        <p:nvGraphicFramePr>
          <p:cNvPr id="12" name="Chart 11"/>
          <p:cNvGraphicFramePr/>
          <p:nvPr/>
        </p:nvGraphicFramePr>
        <p:xfrm>
          <a:off x="1077145" y="1777585"/>
          <a:ext cx="6106395" cy="449338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Calorimeter Time Constant Check</a:t>
            </a:r>
            <a:endParaRPr lang="en-US" dirty="0"/>
          </a:p>
        </p:txBody>
      </p:sp>
      <p:graphicFrame>
        <p:nvGraphicFramePr>
          <p:cNvPr id="4" name="Content Placeholder 3"/>
          <p:cNvGraphicFramePr>
            <a:graphicFrameLocks noGrp="1" noChangeAspect="1"/>
          </p:cNvGraphicFramePr>
          <p:nvPr>
            <p:ph idx="1"/>
          </p:nvPr>
        </p:nvGraphicFramePr>
        <p:xfrm>
          <a:off x="1576410" y="3736240"/>
          <a:ext cx="6096000" cy="2303462"/>
        </p:xfrm>
        <a:graphic>
          <a:graphicData uri="http://schemas.openxmlformats.org/presentationml/2006/ole">
            <mc:AlternateContent xmlns:mc="http://schemas.openxmlformats.org/markup-compatibility/2006">
              <mc:Choice xmlns:v="urn:schemas-microsoft-com:vml" Requires="v">
                <p:oleObj spid="_x0000_s2052" name="Worksheet" r:id="rId4" imgW="3688071" imgH="1394514" progId="Excel.Sheet.8">
                  <p:embed/>
                </p:oleObj>
              </mc:Choice>
              <mc:Fallback>
                <p:oleObj name="Worksheet" r:id="rId4" imgW="3688071" imgH="1394514" progId="Excel.Sheet.8">
                  <p:embed/>
                  <p:pic>
                    <p:nvPicPr>
                      <p:cNvPr id="0" name="Content Placeholder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76410" y="3736240"/>
                        <a:ext cx="6096000" cy="2303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Placeholder 4"/>
          <p:cNvSpPr>
            <a:spLocks noGrp="1"/>
          </p:cNvSpPr>
          <p:nvPr>
            <p:ph type="body" idx="4294967295"/>
          </p:nvPr>
        </p:nvSpPr>
        <p:spPr/>
        <p:txBody>
          <a:bodyPr>
            <a:normAutofit/>
          </a:bodyPr>
          <a:lstStyle/>
          <a:p>
            <a:r>
              <a:rPr lang="en-US" sz="2400" dirty="0" smtClean="0"/>
              <a:t>A simple model consisting of a mass with associated convective area was used for a time constant check. The mass and the convective surface are at the same temperature which increases over time due to applied heat. Model parameters are listed below.</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Simple model compared to calorimeter results</a:t>
            </a:r>
            <a:endParaRPr lang="en-US" dirty="0"/>
          </a:p>
        </p:txBody>
      </p:sp>
      <p:graphicFrame>
        <p:nvGraphicFramePr>
          <p:cNvPr id="4" name="Chart 3"/>
          <p:cNvGraphicFramePr/>
          <p:nvPr/>
        </p:nvGraphicFramePr>
        <p:xfrm>
          <a:off x="385855" y="1547155"/>
          <a:ext cx="5299890" cy="368688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115550" y="5234035"/>
            <a:ext cx="7373760" cy="1477328"/>
          </a:xfrm>
          <a:prstGeom prst="rect">
            <a:avLst/>
          </a:prstGeom>
          <a:noFill/>
        </p:spPr>
        <p:txBody>
          <a:bodyPr wrap="square" rtlCol="0">
            <a:spAutoFit/>
          </a:bodyPr>
          <a:lstStyle/>
          <a:p>
            <a:r>
              <a:rPr lang="en-US" dirty="0" smtClean="0"/>
              <a:t>Simple model results are representative of the lower temperature nodes that were selected for the response plot. The gradients (in the detailed model) developed in 40,000 seconds after which the mass heated at a uniform rate. The time constant for gradient development (time to 63.2% of the steady state value) is 15,300 sec or 4.25 hrs.</a:t>
            </a:r>
            <a:endParaRPr lang="en-US" dirty="0"/>
          </a:p>
        </p:txBody>
      </p:sp>
      <p:pic>
        <p:nvPicPr>
          <p:cNvPr id="6" name="Picture 5" descr="ph3c001.bmp"/>
          <p:cNvPicPr>
            <a:picLocks noChangeAspect="1"/>
          </p:cNvPicPr>
          <p:nvPr/>
        </p:nvPicPr>
        <p:blipFill>
          <a:blip r:embed="rId3" cstate="print"/>
          <a:stretch>
            <a:fillRect/>
          </a:stretch>
        </p:blipFill>
        <p:spPr>
          <a:xfrm>
            <a:off x="5570530" y="1585560"/>
            <a:ext cx="3458255" cy="2495327"/>
          </a:xfrm>
          <a:prstGeom prst="rect">
            <a:avLst/>
          </a:prstGeom>
        </p:spPr>
      </p:pic>
      <p:sp>
        <p:nvSpPr>
          <p:cNvPr id="7" name="TextBox 6"/>
          <p:cNvSpPr txBox="1"/>
          <p:nvPr/>
        </p:nvSpPr>
        <p:spPr>
          <a:xfrm>
            <a:off x="5608935" y="4158695"/>
            <a:ext cx="3226020" cy="954107"/>
          </a:xfrm>
          <a:prstGeom prst="rect">
            <a:avLst/>
          </a:prstGeom>
          <a:noFill/>
        </p:spPr>
        <p:txBody>
          <a:bodyPr wrap="square" rtlCol="0">
            <a:spAutoFit/>
          </a:bodyPr>
          <a:lstStyle/>
          <a:p>
            <a:r>
              <a:rPr lang="en-US" sz="1400" dirty="0" smtClean="0"/>
              <a:t>Steady state results are shown above. High temperatures occur in a fraction of the total volume in the heated region and away from the cooled region.</a:t>
            </a:r>
            <a:endParaRPr lang="en-US" sz="1400" dirty="0"/>
          </a:p>
        </p:txBody>
      </p:sp>
      <p:cxnSp>
        <p:nvCxnSpPr>
          <p:cNvPr id="9" name="Straight Arrow Connector 8"/>
          <p:cNvCxnSpPr/>
          <p:nvPr/>
        </p:nvCxnSpPr>
        <p:spPr>
          <a:xfrm flipH="1" flipV="1">
            <a:off x="1960460" y="3467405"/>
            <a:ext cx="844910" cy="1805035"/>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Simple Model with Various Shell Convection Coefficients</a:t>
            </a:r>
            <a:endParaRPr lang="en-US" dirty="0"/>
          </a:p>
        </p:txBody>
      </p:sp>
      <p:graphicFrame>
        <p:nvGraphicFramePr>
          <p:cNvPr id="4" name="Chart 3"/>
          <p:cNvGraphicFramePr/>
          <p:nvPr/>
        </p:nvGraphicFramePr>
        <p:xfrm>
          <a:off x="232235" y="1662370"/>
          <a:ext cx="4301360" cy="253473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4111140" y="1508750"/>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885120" y="4465935"/>
            <a:ext cx="7604190" cy="1477328"/>
          </a:xfrm>
          <a:prstGeom prst="rect">
            <a:avLst/>
          </a:prstGeom>
          <a:noFill/>
        </p:spPr>
        <p:txBody>
          <a:bodyPr wrap="square" rtlCol="0">
            <a:spAutoFit/>
          </a:bodyPr>
          <a:lstStyle/>
          <a:p>
            <a:r>
              <a:rPr lang="en-US" dirty="0" smtClean="0"/>
              <a:t>The time constant of the simple model response is taken to be the time for 63.2% of the mass temperature change.</a:t>
            </a:r>
          </a:p>
          <a:p>
            <a:r>
              <a:rPr lang="en-US" dirty="0" smtClean="0"/>
              <a:t>     at   50% of the nominal convective coefficient the time constant is 9.86 hours</a:t>
            </a:r>
          </a:p>
          <a:p>
            <a:r>
              <a:rPr lang="en-US" dirty="0" smtClean="0"/>
              <a:t>     at 100% of the nominal convective coefficient the time constant is 4.58 hours</a:t>
            </a:r>
          </a:p>
          <a:p>
            <a:r>
              <a:rPr lang="en-US" dirty="0" smtClean="0"/>
              <a:t>     at 200% of the nominal convective coefficient the time constant is 2.50 hours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Length of Mini-F-Cal</a:t>
            </a:r>
            <a:endParaRPr lang="en-US" dirty="0"/>
          </a:p>
        </p:txBody>
      </p:sp>
      <p:sp>
        <p:nvSpPr>
          <p:cNvPr id="3" name="Content Placeholder 2"/>
          <p:cNvSpPr>
            <a:spLocks noGrp="1"/>
          </p:cNvSpPr>
          <p:nvPr>
            <p:ph idx="1"/>
          </p:nvPr>
        </p:nvSpPr>
        <p:spPr/>
        <p:txBody>
          <a:bodyPr/>
          <a:lstStyle/>
          <a:p>
            <a:r>
              <a:rPr lang="en-US" sz="2400" dirty="0" smtClean="0"/>
              <a:t>The mini-F-Cal model was based on the “dimensions” tab of the Excel file “Heatmini.xlsx” as shown below.</a:t>
            </a:r>
          </a:p>
          <a:p>
            <a:r>
              <a:rPr lang="en-US" sz="2400" dirty="0" smtClean="0"/>
              <a:t>The specified and modeled length of the calorimeter is 30 cm as was intended</a:t>
            </a:r>
            <a:r>
              <a:rPr lang="en-US" dirty="0" smtClean="0"/>
              <a:t>.</a:t>
            </a:r>
          </a:p>
        </p:txBody>
      </p:sp>
      <p:pic>
        <p:nvPicPr>
          <p:cNvPr id="1026" name="Picture 2"/>
          <p:cNvPicPr>
            <a:picLocks noChangeAspect="1" noChangeArrowheads="1"/>
          </p:cNvPicPr>
          <p:nvPr/>
        </p:nvPicPr>
        <p:blipFill>
          <a:blip r:embed="rId2" cstate="print"/>
          <a:srcRect/>
          <a:stretch>
            <a:fillRect/>
          </a:stretch>
        </p:blipFill>
        <p:spPr bwMode="auto">
          <a:xfrm>
            <a:off x="1653220" y="3429000"/>
            <a:ext cx="5838825" cy="22479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Test Bed External Boundary Conditions</a:t>
            </a:r>
            <a:endParaRPr lang="en-US" dirty="0"/>
          </a:p>
        </p:txBody>
      </p:sp>
      <p:sp>
        <p:nvSpPr>
          <p:cNvPr id="3" name="Content Placeholder 2"/>
          <p:cNvSpPr>
            <a:spLocks noGrp="1"/>
          </p:cNvSpPr>
          <p:nvPr>
            <p:ph idx="1"/>
          </p:nvPr>
        </p:nvSpPr>
        <p:spPr>
          <a:xfrm>
            <a:off x="462665" y="1393535"/>
            <a:ext cx="8229600" cy="4248315"/>
          </a:xfrm>
        </p:spPr>
        <p:txBody>
          <a:bodyPr>
            <a:normAutofit lnSpcReduction="10000"/>
          </a:bodyPr>
          <a:lstStyle/>
          <a:p>
            <a:r>
              <a:rPr lang="en-US" sz="2000" dirty="0" smtClean="0"/>
              <a:t>Initially the six sides of the test bed box were constrained to be at 90°K</a:t>
            </a:r>
          </a:p>
          <a:p>
            <a:r>
              <a:rPr lang="en-US" sz="2000" dirty="0" smtClean="0"/>
              <a:t>Based on the gap convection results, external convection could be as low as 49 W/m</a:t>
            </a:r>
            <a:r>
              <a:rPr lang="en-US" sz="2000" baseline="30000" dirty="0" smtClean="0"/>
              <a:t>2</a:t>
            </a:r>
            <a:r>
              <a:rPr lang="en-US" sz="2000" dirty="0" smtClean="0"/>
              <a:t>-°K</a:t>
            </a:r>
          </a:p>
          <a:p>
            <a:pPr lvl="1"/>
            <a:r>
              <a:rPr lang="en-US" sz="1600" dirty="0" smtClean="0"/>
              <a:t>Free convection in the 12 mm gap on the 900 mm diameter calorimeter was 38 W/m</a:t>
            </a:r>
            <a:r>
              <a:rPr lang="en-US" sz="1600" baseline="30000" dirty="0" smtClean="0"/>
              <a:t>2</a:t>
            </a:r>
            <a:r>
              <a:rPr lang="en-US" sz="1600" dirty="0" smtClean="0"/>
              <a:t>-°K for an 0.5°K differential and 49 W/m</a:t>
            </a:r>
            <a:r>
              <a:rPr lang="en-US" sz="1600" baseline="30000" dirty="0" smtClean="0"/>
              <a:t>2</a:t>
            </a:r>
            <a:r>
              <a:rPr lang="en-US" sz="1600" dirty="0" smtClean="0"/>
              <a:t>-°K for a 2°K differential</a:t>
            </a:r>
          </a:p>
          <a:p>
            <a:pPr lvl="1"/>
            <a:r>
              <a:rPr lang="en-US" sz="1600" dirty="0" smtClean="0"/>
              <a:t>On the 144 mm diameter ID with a gap of 14 mm convection was calculated to be 40 W/m</a:t>
            </a:r>
            <a:r>
              <a:rPr lang="en-US" sz="1600" baseline="30000" dirty="0" smtClean="0"/>
              <a:t>2</a:t>
            </a:r>
            <a:r>
              <a:rPr lang="en-US" sz="1600" dirty="0" smtClean="0"/>
              <a:t>-°K for an 0.15°K differential</a:t>
            </a:r>
          </a:p>
          <a:p>
            <a:pPr lvl="1"/>
            <a:r>
              <a:rPr lang="en-US" sz="1600" dirty="0" smtClean="0"/>
              <a:t>Because the fluid is less constrained around the test bed as compared to the gap cases, the free convection coefficient is expected to be larger than the above cited gap values and 49 W/m</a:t>
            </a:r>
            <a:r>
              <a:rPr lang="en-US" sz="1600" baseline="30000" dirty="0" smtClean="0"/>
              <a:t>2</a:t>
            </a:r>
            <a:r>
              <a:rPr lang="en-US" sz="1600" dirty="0" smtClean="0"/>
              <a:t>-°K is taken as a minimum value.</a:t>
            </a:r>
          </a:p>
          <a:p>
            <a:r>
              <a:rPr lang="en-US" sz="2000" dirty="0" smtClean="0"/>
              <a:t>Conduction through the G10 on five sides is equivalent to 20 W/m</a:t>
            </a:r>
            <a:r>
              <a:rPr lang="en-US" sz="2000" baseline="30000" dirty="0" smtClean="0"/>
              <a:t>2</a:t>
            </a:r>
            <a:r>
              <a:rPr lang="en-US" sz="2000" dirty="0" smtClean="0"/>
              <a:t>-°K (20 to 23.4 mm of G10). Adding convection to this gives 14 W/m</a:t>
            </a:r>
            <a:r>
              <a:rPr lang="en-US" sz="2000" baseline="30000" dirty="0" smtClean="0"/>
              <a:t>2</a:t>
            </a:r>
            <a:r>
              <a:rPr lang="en-US" sz="2000" dirty="0" smtClean="0"/>
              <a:t>-°K or ~70% of the conduction expected if convection to the Argon pool is high.</a:t>
            </a:r>
          </a:p>
          <a:p>
            <a:r>
              <a:rPr lang="en-US" sz="2000" dirty="0" smtClean="0"/>
              <a:t>Conduction through the copper matrix is high so the addition of convection to the Argon pool makes a large difference.</a:t>
            </a:r>
          </a:p>
        </p:txBody>
      </p:sp>
      <p:sp>
        <p:nvSpPr>
          <p:cNvPr id="4" name="TextBox 3"/>
          <p:cNvSpPr txBox="1"/>
          <p:nvPr/>
        </p:nvSpPr>
        <p:spPr>
          <a:xfrm>
            <a:off x="501070" y="5848515"/>
            <a:ext cx="8257075" cy="646331"/>
          </a:xfrm>
          <a:prstGeom prst="rect">
            <a:avLst/>
          </a:prstGeom>
          <a:solidFill>
            <a:srgbClr val="FFFF00"/>
          </a:solidFill>
          <a:ln w="31750">
            <a:solidFill>
              <a:schemeClr val="tx1"/>
            </a:solidFill>
          </a:ln>
        </p:spPr>
        <p:txBody>
          <a:bodyPr wrap="square" rtlCol="0">
            <a:spAutoFit/>
          </a:bodyPr>
          <a:lstStyle/>
          <a:p>
            <a:r>
              <a:rPr lang="en-US" dirty="0" smtClean="0"/>
              <a:t>It is concluded that external convection cannot be neglected. Additional cases with external convection of 49 W/m</a:t>
            </a:r>
            <a:r>
              <a:rPr lang="en-US" baseline="30000" dirty="0" smtClean="0"/>
              <a:t>2</a:t>
            </a:r>
            <a:r>
              <a:rPr lang="en-US" dirty="0" smtClean="0"/>
              <a:t>-°K and 98 W/m</a:t>
            </a:r>
            <a:r>
              <a:rPr lang="en-US" baseline="30000" dirty="0" smtClean="0"/>
              <a:t>2</a:t>
            </a:r>
            <a:r>
              <a:rPr lang="en-US" dirty="0" smtClean="0"/>
              <a:t>-°K have been added to these results.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of Test Bed Analysis Results</a:t>
            </a:r>
            <a:endParaRPr lang="en-US" dirty="0"/>
          </a:p>
        </p:txBody>
      </p:sp>
      <p:sp>
        <p:nvSpPr>
          <p:cNvPr id="3" name="Content Placeholder 2"/>
          <p:cNvSpPr>
            <a:spLocks noGrp="1"/>
          </p:cNvSpPr>
          <p:nvPr>
            <p:ph idx="1"/>
          </p:nvPr>
        </p:nvSpPr>
        <p:spPr/>
        <p:txBody>
          <a:bodyPr/>
          <a:lstStyle/>
          <a:p>
            <a:r>
              <a:rPr lang="en-US" sz="2000" dirty="0" smtClean="0"/>
              <a:t>The conduction across the argon layer will be determined by measuring the heat flux through the G10 layer and the temperature drop across the argon layer.</a:t>
            </a:r>
          </a:p>
          <a:p>
            <a:pPr lvl="1"/>
            <a:r>
              <a:rPr lang="en-US" sz="1600" dirty="0" smtClean="0"/>
              <a:t>Heat flux and temperature drop will be measured near the centerline.</a:t>
            </a:r>
          </a:p>
        </p:txBody>
      </p:sp>
      <p:graphicFrame>
        <p:nvGraphicFramePr>
          <p:cNvPr id="4" name="Chart 3"/>
          <p:cNvGraphicFramePr/>
          <p:nvPr/>
        </p:nvGraphicFramePr>
        <p:xfrm>
          <a:off x="424260" y="3083355"/>
          <a:ext cx="5188131" cy="346165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5762555" y="3352190"/>
            <a:ext cx="3072400" cy="2862322"/>
          </a:xfrm>
          <a:prstGeom prst="rect">
            <a:avLst/>
          </a:prstGeom>
          <a:solidFill>
            <a:srgbClr val="FFFF00"/>
          </a:solidFill>
          <a:ln w="31750">
            <a:solidFill>
              <a:schemeClr val="tx1"/>
            </a:solidFill>
          </a:ln>
        </p:spPr>
        <p:txBody>
          <a:bodyPr wrap="square" rtlCol="0">
            <a:spAutoFit/>
          </a:bodyPr>
          <a:lstStyle/>
          <a:p>
            <a:r>
              <a:rPr lang="en-US" dirty="0" smtClean="0"/>
              <a:t>Time required for stability:</a:t>
            </a:r>
          </a:p>
          <a:p>
            <a:endParaRPr lang="en-US" dirty="0" smtClean="0"/>
          </a:p>
          <a:p>
            <a:r>
              <a:rPr lang="en-US" dirty="0" smtClean="0"/>
              <a:t>The heat flux through the G10 will be calculated from the gradient through the G10. The ratio of the G10 and argon gradients is stable after 0.4 hours for both nominal (low) and high external convection cases.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Temperature of the Argon Layer</a:t>
            </a:r>
            <a:endParaRPr lang="en-US" dirty="0"/>
          </a:p>
        </p:txBody>
      </p:sp>
      <p:sp>
        <p:nvSpPr>
          <p:cNvPr id="3" name="Content Placeholder 2"/>
          <p:cNvSpPr>
            <a:spLocks noGrp="1"/>
          </p:cNvSpPr>
          <p:nvPr>
            <p:ph idx="1"/>
          </p:nvPr>
        </p:nvSpPr>
        <p:spPr>
          <a:xfrm>
            <a:off x="5954580" y="1600201"/>
            <a:ext cx="3072400" cy="3979480"/>
          </a:xfrm>
        </p:spPr>
        <p:txBody>
          <a:bodyPr>
            <a:normAutofit/>
          </a:bodyPr>
          <a:lstStyle/>
          <a:p>
            <a:r>
              <a:rPr lang="en-US" sz="2000" dirty="0" smtClean="0"/>
              <a:t>The</a:t>
            </a:r>
            <a:r>
              <a:rPr lang="en-US" sz="2000" baseline="0" dirty="0" smtClean="0"/>
              <a:t> argon layer temperature and the copper matrix temperature are sensitive to the external convection coefficient.</a:t>
            </a:r>
          </a:p>
          <a:p>
            <a:r>
              <a:rPr lang="en-US" sz="2000" dirty="0" smtClean="0"/>
              <a:t>It should be possible to determine the external convection coefficient from the test data.</a:t>
            </a:r>
          </a:p>
          <a:p>
            <a:r>
              <a:rPr lang="en-US" sz="2000" baseline="0" dirty="0" smtClean="0"/>
              <a:t>Boiling</a:t>
            </a:r>
            <a:r>
              <a:rPr lang="en-US" sz="2000" dirty="0" smtClean="0"/>
              <a:t> in the argon layer must be avoided.</a:t>
            </a:r>
          </a:p>
        </p:txBody>
      </p:sp>
      <p:graphicFrame>
        <p:nvGraphicFramePr>
          <p:cNvPr id="4" name="Chart 3"/>
          <p:cNvGraphicFramePr/>
          <p:nvPr/>
        </p:nvGraphicFramePr>
        <p:xfrm>
          <a:off x="885120" y="1815990"/>
          <a:ext cx="5188131" cy="346165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230765" y="5541275"/>
            <a:ext cx="7527380" cy="923330"/>
          </a:xfrm>
          <a:prstGeom prst="rect">
            <a:avLst/>
          </a:prstGeom>
          <a:solidFill>
            <a:srgbClr val="FFFF00"/>
          </a:solidFill>
          <a:ln w="31750">
            <a:solidFill>
              <a:schemeClr val="tx1"/>
            </a:solidFill>
          </a:ln>
        </p:spPr>
        <p:txBody>
          <a:bodyPr wrap="square" rtlCol="0">
            <a:spAutoFit/>
          </a:bodyPr>
          <a:lstStyle/>
          <a:p>
            <a:r>
              <a:rPr lang="en-US" dirty="0" smtClean="0"/>
              <a:t>If the external convection coefficient is low the argon layer temperature will be higher and boiling may occur. This will increase the heat transfer rate since nucleate boiling is a particularly effective heat transfer mechanism.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Mini-F-Cal with Conductive Bars</a:t>
            </a:r>
            <a:endParaRPr lang="en-US" dirty="0"/>
          </a:p>
        </p:txBody>
      </p:sp>
      <p:sp>
        <p:nvSpPr>
          <p:cNvPr id="3" name="Content Placeholder 2"/>
          <p:cNvSpPr>
            <a:spLocks noGrp="1"/>
          </p:cNvSpPr>
          <p:nvPr>
            <p:ph idx="1"/>
          </p:nvPr>
        </p:nvSpPr>
        <p:spPr/>
        <p:txBody>
          <a:bodyPr/>
          <a:lstStyle/>
          <a:p>
            <a:r>
              <a:rPr lang="en-US" sz="2000" dirty="0" smtClean="0"/>
              <a:t>Contact conductance between the bar and the 12 mm OD pipe is estimated to be larger than or equal to an argon film 0.1 mm thick</a:t>
            </a:r>
          </a:p>
          <a:p>
            <a:pPr lvl="1"/>
            <a:r>
              <a:rPr lang="en-US" sz="1600" dirty="0" smtClean="0"/>
              <a:t>Q/</a:t>
            </a:r>
            <a:r>
              <a:rPr lang="el-GR" sz="1600" dirty="0" smtClean="0"/>
              <a:t>Δ</a:t>
            </a:r>
            <a:r>
              <a:rPr lang="en-US" sz="1600" dirty="0" smtClean="0"/>
              <a:t>T = 2.2 W/°K</a:t>
            </a:r>
          </a:p>
          <a:p>
            <a:pPr lvl="2"/>
            <a:r>
              <a:rPr lang="en-US" sz="1200" dirty="0" smtClean="0"/>
              <a:t>Argon conductivity is 0.1315E-3 W/mm/K</a:t>
            </a:r>
          </a:p>
          <a:p>
            <a:pPr lvl="2"/>
            <a:r>
              <a:rPr lang="en-US" sz="1200" dirty="0" smtClean="0"/>
              <a:t>Area in contact is 12</a:t>
            </a:r>
            <a:r>
              <a:rPr lang="el-GR" sz="1200" dirty="0" smtClean="0"/>
              <a:t>π</a:t>
            </a:r>
            <a:r>
              <a:rPr lang="en-US" sz="1200" dirty="0" smtClean="0"/>
              <a:t>*44 mm</a:t>
            </a:r>
            <a:r>
              <a:rPr lang="en-US" sz="1200" baseline="30000" dirty="0" smtClean="0"/>
              <a:t>2</a:t>
            </a:r>
          </a:p>
          <a:p>
            <a:pPr lvl="2"/>
            <a:r>
              <a:rPr lang="en-US" sz="1200" dirty="0" smtClean="0"/>
              <a:t>Path length is 0.1 mm</a:t>
            </a:r>
          </a:p>
          <a:p>
            <a:pPr lvl="1"/>
            <a:r>
              <a:rPr lang="en-US" sz="1600" dirty="0" smtClean="0"/>
              <a:t>For reference the conduction from the matrix to the tube through the 3x44mm strap is 12.4 W/°K</a:t>
            </a:r>
          </a:p>
          <a:p>
            <a:pPr lvl="2"/>
            <a:r>
              <a:rPr lang="en-US" sz="1200" dirty="0" smtClean="0"/>
              <a:t>Copper conductivity is 0.542</a:t>
            </a:r>
          </a:p>
          <a:p>
            <a:pPr lvl="2"/>
            <a:r>
              <a:rPr lang="en-US" sz="1200" dirty="0" smtClean="0"/>
              <a:t>Area is 3x44=132 mm</a:t>
            </a:r>
            <a:r>
              <a:rPr lang="en-US" sz="1200" baseline="30000" dirty="0" smtClean="0"/>
              <a:t>2</a:t>
            </a:r>
          </a:p>
          <a:p>
            <a:pPr lvl="2"/>
            <a:r>
              <a:rPr lang="en-US" sz="1200" dirty="0" smtClean="0"/>
              <a:t>Path length is ~ 30 mm (20 mm to the tube and ¼ the distance around the tube</a:t>
            </a:r>
          </a:p>
          <a:p>
            <a:pPr lvl="1"/>
            <a:r>
              <a:rPr lang="en-US" sz="1600" dirty="0" smtClean="0"/>
              <a:t>Contact resistance is modeled by decreasing the conductivity of part of the copper bar near the “tube”. The tube is a region constrained to 77°K</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rgbClr val="FFFF00"/>
        </a:solidFill>
        <a:ln w="31750">
          <a:solidFill>
            <a:schemeClr val="tx1"/>
          </a:solidFill>
        </a:ln>
      </a:spPr>
      <a:bodyPr wrap="square" rtlCol="0">
        <a:spAutoFit/>
      </a:bodyPr>
      <a:lstStyle>
        <a:defPPr>
          <a:defRPr dirty="0" smtClean="0"/>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3015</TotalTime>
  <Words>1374</Words>
  <Application>Microsoft Office PowerPoint</Application>
  <PresentationFormat>On-screen Show (4:3)</PresentationFormat>
  <Paragraphs>122</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2" baseType="lpstr">
      <vt:lpstr>Office Theme</vt:lpstr>
      <vt:lpstr>Worksheet</vt:lpstr>
      <vt:lpstr>Binary Worksheet</vt:lpstr>
      <vt:lpstr>Calorimeter Analysis Tasks,  July 2014</vt:lpstr>
      <vt:lpstr>Calorimeter Time Constant Check</vt:lpstr>
      <vt:lpstr>Simple model compared to calorimeter results</vt:lpstr>
      <vt:lpstr>Simple Model with Various Shell Convection Coefficients</vt:lpstr>
      <vt:lpstr>Length of Mini-F-Cal</vt:lpstr>
      <vt:lpstr>Test Bed External Boundary Conditions</vt:lpstr>
      <vt:lpstr>Summary of Test Bed Analysis Results</vt:lpstr>
      <vt:lpstr>Temperature of the Argon Layer</vt:lpstr>
      <vt:lpstr>Mini-F-Cal with Conductive Bars</vt:lpstr>
      <vt:lpstr>Nominal Power Level, Cooled only by the LN2 loop</vt:lpstr>
      <vt:lpstr>Operation at 7.5 times Power</vt:lpstr>
      <vt:lpstr>Operation at 7.5xPower with LN2 Loop Cooling and External Wall Cooling by 90°K Argon</vt:lpstr>
      <vt:lpstr>Backup Slides  </vt:lpstr>
      <vt:lpstr>Thermal Result for an 0.5°K Gradient Across the 12 mm Argon Layer, Net Conductance of the Argon is 3.8 Times the Conductivity of Argon</vt:lpstr>
      <vt:lpstr>Thermal Result for a 2°K Gradient Across the 12 mm Argon Layer, Net Conductance of the Argon is 4.8 Times the Conductivity of Argon</vt:lpstr>
      <vt:lpstr>Thermal Result for an 0.5°K Gradient Across the 12 mm Argon Layer, Net Conductance of the Argon is 3.8 Times the Conductivity of Argon</vt:lpstr>
      <vt:lpstr>Thermal Result for a 2°K Gradient Across the 12 mm Argon Layer, Net Conductance of the Argon is 4.8 Times the Conductivity of Argon</vt:lpstr>
      <vt:lpstr>A tabular summary of test bed results with various external convection values and with 0.5 and 2°K gradients in the Argon layer</vt:lpstr>
      <vt:lpstr>Temperature Drop Across the Argon Layer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bcuerden</dc:creator>
  <cp:lastModifiedBy>rutherfo</cp:lastModifiedBy>
  <cp:revision>90</cp:revision>
  <dcterms:created xsi:type="dcterms:W3CDTF">2014-07-10T16:57:25Z</dcterms:created>
  <dcterms:modified xsi:type="dcterms:W3CDTF">2015-01-27T14:39:24Z</dcterms:modified>
</cp:coreProperties>
</file>