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441" autoAdjust="0"/>
  </p:normalViewPr>
  <p:slideViewPr>
    <p:cSldViewPr>
      <p:cViewPr varScale="1">
        <p:scale>
          <a:sx n="87" d="100"/>
          <a:sy n="87" d="100"/>
        </p:scale>
        <p:origin x="-46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NSYS_Runs\Physics\Tran\Calorimeter%20transient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ANSYS_Runs\Physics\Tran\Calorimeter%20transient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Temperature After Step Application of Power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198862642169739"/>
          <c:y val="0.17218759113444151"/>
          <c:w val="0.62478915135608104"/>
          <c:h val="0.61366105278506899"/>
        </c:manualLayout>
      </c:layout>
      <c:scatterChart>
        <c:scatterStyle val="smoothMarker"/>
        <c:ser>
          <c:idx val="0"/>
          <c:order val="0"/>
          <c:tx>
            <c:strRef>
              <c:f>post26!$B$24</c:f>
              <c:strCache>
                <c:ptCount val="1"/>
                <c:pt idx="0">
                  <c:v>T2481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post26!$B$25:$B$306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90.001099999999994</c:v>
                </c:pt>
                <c:pt idx="3">
                  <c:v>90.002099999999999</c:v>
                </c:pt>
                <c:pt idx="4">
                  <c:v>90.0047</c:v>
                </c:pt>
                <c:pt idx="5">
                  <c:v>90.007499999999993</c:v>
                </c:pt>
                <c:pt idx="6">
                  <c:v>90.01</c:v>
                </c:pt>
                <c:pt idx="7">
                  <c:v>90.012200000000007</c:v>
                </c:pt>
                <c:pt idx="8">
                  <c:v>90.0137</c:v>
                </c:pt>
                <c:pt idx="9">
                  <c:v>90.014200000000002</c:v>
                </c:pt>
                <c:pt idx="10">
                  <c:v>90.014700000000005</c:v>
                </c:pt>
                <c:pt idx="11">
                  <c:v>90.016000000000005</c:v>
                </c:pt>
                <c:pt idx="12">
                  <c:v>90.017600000000002</c:v>
                </c:pt>
                <c:pt idx="13">
                  <c:v>90.019099999999995</c:v>
                </c:pt>
                <c:pt idx="14">
                  <c:v>90.020499999999998</c:v>
                </c:pt>
                <c:pt idx="15">
                  <c:v>90.021500000000003</c:v>
                </c:pt>
                <c:pt idx="16">
                  <c:v>90.021799999999999</c:v>
                </c:pt>
                <c:pt idx="17">
                  <c:v>90.022099999999995</c:v>
                </c:pt>
                <c:pt idx="18">
                  <c:v>90.022999999999996</c:v>
                </c:pt>
                <c:pt idx="19">
                  <c:v>90.024199999999993</c:v>
                </c:pt>
                <c:pt idx="20">
                  <c:v>90.025300000000001</c:v>
                </c:pt>
                <c:pt idx="21">
                  <c:v>90.026300000000006</c:v>
                </c:pt>
                <c:pt idx="22">
                  <c:v>90.027000000000001</c:v>
                </c:pt>
                <c:pt idx="23">
                  <c:v>90.027199999999993</c:v>
                </c:pt>
                <c:pt idx="24">
                  <c:v>90.027500000000003</c:v>
                </c:pt>
                <c:pt idx="25">
                  <c:v>90.028199999999998</c:v>
                </c:pt>
                <c:pt idx="26">
                  <c:v>90.0291</c:v>
                </c:pt>
                <c:pt idx="27">
                  <c:v>90.029899999999998</c:v>
                </c:pt>
                <c:pt idx="28">
                  <c:v>90.030699999999996</c:v>
                </c:pt>
                <c:pt idx="29">
                  <c:v>90.031300000000002</c:v>
                </c:pt>
                <c:pt idx="30">
                  <c:v>90.031499999999994</c:v>
                </c:pt>
                <c:pt idx="31">
                  <c:v>90.031700000000001</c:v>
                </c:pt>
                <c:pt idx="32">
                  <c:v>90.032200000000003</c:v>
                </c:pt>
                <c:pt idx="33">
                  <c:v>90.033000000000001</c:v>
                </c:pt>
                <c:pt idx="34">
                  <c:v>90.033699999999996</c:v>
                </c:pt>
                <c:pt idx="35">
                  <c:v>90.034400000000005</c:v>
                </c:pt>
                <c:pt idx="36">
                  <c:v>90.034899999999993</c:v>
                </c:pt>
                <c:pt idx="37">
                  <c:v>90.034999999999997</c:v>
                </c:pt>
                <c:pt idx="38">
                  <c:v>90.035200000000003</c:v>
                </c:pt>
                <c:pt idx="39">
                  <c:v>90.035700000000006</c:v>
                </c:pt>
                <c:pt idx="40">
                  <c:v>90.036299999999997</c:v>
                </c:pt>
                <c:pt idx="41">
                  <c:v>90.036900000000003</c:v>
                </c:pt>
                <c:pt idx="42">
                  <c:v>90.037499999999994</c:v>
                </c:pt>
                <c:pt idx="43">
                  <c:v>90.037899999999993</c:v>
                </c:pt>
                <c:pt idx="44">
                  <c:v>90.0381</c:v>
                </c:pt>
                <c:pt idx="45">
                  <c:v>90.038200000000003</c:v>
                </c:pt>
                <c:pt idx="46">
                  <c:v>90.038600000000002</c:v>
                </c:pt>
                <c:pt idx="47">
                  <c:v>90.039199999999994</c:v>
                </c:pt>
                <c:pt idx="48">
                  <c:v>90.039699999999996</c:v>
                </c:pt>
                <c:pt idx="49">
                  <c:v>90.040199999999999</c:v>
                </c:pt>
                <c:pt idx="50">
                  <c:v>90.040599999999998</c:v>
                </c:pt>
                <c:pt idx="51">
                  <c:v>90.040800000000004</c:v>
                </c:pt>
                <c:pt idx="52">
                  <c:v>90.040899999999993</c:v>
                </c:pt>
                <c:pt idx="53">
                  <c:v>90.041300000000007</c:v>
                </c:pt>
                <c:pt idx="54">
                  <c:v>90.041799999999995</c:v>
                </c:pt>
                <c:pt idx="55">
                  <c:v>90.042199999999994</c:v>
                </c:pt>
                <c:pt idx="56">
                  <c:v>90.042699999999996</c:v>
                </c:pt>
                <c:pt idx="57">
                  <c:v>90.043099999999995</c:v>
                </c:pt>
                <c:pt idx="58">
                  <c:v>90.043199999999999</c:v>
                </c:pt>
                <c:pt idx="59">
                  <c:v>90.043300000000002</c:v>
                </c:pt>
                <c:pt idx="60">
                  <c:v>90.043700000000001</c:v>
                </c:pt>
                <c:pt idx="61">
                  <c:v>90.0441</c:v>
                </c:pt>
                <c:pt idx="62">
                  <c:v>90.044600000000003</c:v>
                </c:pt>
                <c:pt idx="63">
                  <c:v>90.045000000000002</c:v>
                </c:pt>
                <c:pt idx="64">
                  <c:v>90.045299999999997</c:v>
                </c:pt>
                <c:pt idx="65">
                  <c:v>90.045400000000001</c:v>
                </c:pt>
                <c:pt idx="66">
                  <c:v>90.045500000000004</c:v>
                </c:pt>
                <c:pt idx="67">
                  <c:v>90.045900000000003</c:v>
                </c:pt>
                <c:pt idx="68">
                  <c:v>90.046300000000002</c:v>
                </c:pt>
                <c:pt idx="69">
                  <c:v>90.046700000000001</c:v>
                </c:pt>
                <c:pt idx="70">
                  <c:v>90.0471</c:v>
                </c:pt>
                <c:pt idx="71">
                  <c:v>90.047399999999996</c:v>
                </c:pt>
                <c:pt idx="72">
                  <c:v>90.052000000000007</c:v>
                </c:pt>
                <c:pt idx="73">
                  <c:v>90.056299999999993</c:v>
                </c:pt>
                <c:pt idx="74">
                  <c:v>90.067599999999999</c:v>
                </c:pt>
                <c:pt idx="75">
                  <c:v>90.081599999999995</c:v>
                </c:pt>
                <c:pt idx="76">
                  <c:v>90.094800000000006</c:v>
                </c:pt>
                <c:pt idx="77">
                  <c:v>90.107399999999998</c:v>
                </c:pt>
                <c:pt idx="78">
                  <c:v>90.116600000000005</c:v>
                </c:pt>
                <c:pt idx="79">
                  <c:v>90.120199999999997</c:v>
                </c:pt>
                <c:pt idx="80">
                  <c:v>90.123800000000003</c:v>
                </c:pt>
                <c:pt idx="81">
                  <c:v>90.134100000000004</c:v>
                </c:pt>
                <c:pt idx="82">
                  <c:v>90.147199999999998</c:v>
                </c:pt>
                <c:pt idx="83">
                  <c:v>90.159800000000004</c:v>
                </c:pt>
                <c:pt idx="84">
                  <c:v>90.171800000000005</c:v>
                </c:pt>
                <c:pt idx="85">
                  <c:v>90.180499999999995</c:v>
                </c:pt>
                <c:pt idx="86">
                  <c:v>90.183400000000006</c:v>
                </c:pt>
                <c:pt idx="87">
                  <c:v>90.186199999999999</c:v>
                </c:pt>
                <c:pt idx="88">
                  <c:v>90.194400000000002</c:v>
                </c:pt>
                <c:pt idx="89">
                  <c:v>90.204999999999998</c:v>
                </c:pt>
                <c:pt idx="90">
                  <c:v>90.215100000000007</c:v>
                </c:pt>
                <c:pt idx="91">
                  <c:v>90.224900000000005</c:v>
                </c:pt>
                <c:pt idx="92">
                  <c:v>90.231899999999996</c:v>
                </c:pt>
                <c:pt idx="93">
                  <c:v>90.234300000000005</c:v>
                </c:pt>
                <c:pt idx="94">
                  <c:v>90.236599999999996</c:v>
                </c:pt>
                <c:pt idx="95">
                  <c:v>90.243300000000005</c:v>
                </c:pt>
                <c:pt idx="96">
                  <c:v>90.251999999999995</c:v>
                </c:pt>
                <c:pt idx="97">
                  <c:v>90.260300000000001</c:v>
                </c:pt>
                <c:pt idx="98">
                  <c:v>90.268299999999996</c:v>
                </c:pt>
                <c:pt idx="99">
                  <c:v>90.274100000000004</c:v>
                </c:pt>
                <c:pt idx="100">
                  <c:v>90.275999999999996</c:v>
                </c:pt>
                <c:pt idx="101">
                  <c:v>90.277900000000002</c:v>
                </c:pt>
                <c:pt idx="102">
                  <c:v>90.283500000000004</c:v>
                </c:pt>
                <c:pt idx="103">
                  <c:v>90.290700000000001</c:v>
                </c:pt>
                <c:pt idx="104">
                  <c:v>90.297600000000003</c:v>
                </c:pt>
                <c:pt idx="105">
                  <c:v>90.304199999999994</c:v>
                </c:pt>
                <c:pt idx="106">
                  <c:v>90.309100000000001</c:v>
                </c:pt>
                <c:pt idx="107">
                  <c:v>90.310699999999997</c:v>
                </c:pt>
                <c:pt idx="108">
                  <c:v>90.312200000000004</c:v>
                </c:pt>
                <c:pt idx="109">
                  <c:v>90.316900000000004</c:v>
                </c:pt>
                <c:pt idx="110">
                  <c:v>90.322900000000004</c:v>
                </c:pt>
                <c:pt idx="111">
                  <c:v>90.328599999999994</c:v>
                </c:pt>
                <c:pt idx="112">
                  <c:v>90.334199999999996</c:v>
                </c:pt>
                <c:pt idx="113">
                  <c:v>90.338200000000001</c:v>
                </c:pt>
                <c:pt idx="114">
                  <c:v>90.339600000000004</c:v>
                </c:pt>
                <c:pt idx="115">
                  <c:v>90.340900000000005</c:v>
                </c:pt>
                <c:pt idx="116">
                  <c:v>90.344800000000006</c:v>
                </c:pt>
                <c:pt idx="117">
                  <c:v>90.349800000000002</c:v>
                </c:pt>
                <c:pt idx="118">
                  <c:v>90.354600000000005</c:v>
                </c:pt>
                <c:pt idx="119">
                  <c:v>90.359300000000005</c:v>
                </c:pt>
                <c:pt idx="120">
                  <c:v>90.362700000000004</c:v>
                </c:pt>
                <c:pt idx="121">
                  <c:v>90.363799999999998</c:v>
                </c:pt>
                <c:pt idx="122">
                  <c:v>90.364900000000006</c:v>
                </c:pt>
                <c:pt idx="123">
                  <c:v>90.368200000000002</c:v>
                </c:pt>
                <c:pt idx="124">
                  <c:v>90.372399999999999</c:v>
                </c:pt>
                <c:pt idx="125">
                  <c:v>90.376499999999993</c:v>
                </c:pt>
                <c:pt idx="126">
                  <c:v>90.380399999999995</c:v>
                </c:pt>
                <c:pt idx="127">
                  <c:v>90.383300000000006</c:v>
                </c:pt>
                <c:pt idx="128">
                  <c:v>90.384299999999996</c:v>
                </c:pt>
                <c:pt idx="129">
                  <c:v>90.385199999999998</c:v>
                </c:pt>
                <c:pt idx="130">
                  <c:v>90.388000000000005</c:v>
                </c:pt>
                <c:pt idx="131">
                  <c:v>90.391499999999994</c:v>
                </c:pt>
                <c:pt idx="132">
                  <c:v>90.394999999999996</c:v>
                </c:pt>
                <c:pt idx="133">
                  <c:v>90.398300000000006</c:v>
                </c:pt>
                <c:pt idx="134">
                  <c:v>90.400700000000001</c:v>
                </c:pt>
                <c:pt idx="135">
                  <c:v>90.401499999999999</c:v>
                </c:pt>
                <c:pt idx="136">
                  <c:v>90.402299999999997</c:v>
                </c:pt>
                <c:pt idx="137">
                  <c:v>90.404700000000005</c:v>
                </c:pt>
                <c:pt idx="138">
                  <c:v>90.407700000000006</c:v>
                </c:pt>
                <c:pt idx="139">
                  <c:v>90.410600000000002</c:v>
                </c:pt>
                <c:pt idx="140">
                  <c:v>90.413399999999996</c:v>
                </c:pt>
                <c:pt idx="141">
                  <c:v>90.415400000000005</c:v>
                </c:pt>
                <c:pt idx="142">
                  <c:v>90.4161</c:v>
                </c:pt>
                <c:pt idx="143">
                  <c:v>90.416799999999995</c:v>
                </c:pt>
                <c:pt idx="144">
                  <c:v>90.418800000000005</c:v>
                </c:pt>
                <c:pt idx="145">
                  <c:v>90.421300000000002</c:v>
                </c:pt>
                <c:pt idx="146">
                  <c:v>90.4238</c:v>
                </c:pt>
                <c:pt idx="147">
                  <c:v>90.426199999999994</c:v>
                </c:pt>
                <c:pt idx="148">
                  <c:v>90.427899999999994</c:v>
                </c:pt>
                <c:pt idx="149">
                  <c:v>90.4285</c:v>
                </c:pt>
                <c:pt idx="150">
                  <c:v>90.429100000000005</c:v>
                </c:pt>
                <c:pt idx="151">
                  <c:v>90.430800000000005</c:v>
                </c:pt>
                <c:pt idx="152">
                  <c:v>90.432900000000004</c:v>
                </c:pt>
                <c:pt idx="153">
                  <c:v>90.435000000000002</c:v>
                </c:pt>
                <c:pt idx="154">
                  <c:v>90.436999999999998</c:v>
                </c:pt>
                <c:pt idx="155">
                  <c:v>90.438500000000005</c:v>
                </c:pt>
                <c:pt idx="156">
                  <c:v>90.438999999999993</c:v>
                </c:pt>
                <c:pt idx="157">
                  <c:v>90.439499999999995</c:v>
                </c:pt>
                <c:pt idx="158">
                  <c:v>90.440899999999999</c:v>
                </c:pt>
                <c:pt idx="159">
                  <c:v>90.442800000000005</c:v>
                </c:pt>
                <c:pt idx="160">
                  <c:v>90.444500000000005</c:v>
                </c:pt>
                <c:pt idx="161">
                  <c:v>90.446299999999994</c:v>
                </c:pt>
                <c:pt idx="162">
                  <c:v>90.447500000000005</c:v>
                </c:pt>
                <c:pt idx="163">
                  <c:v>90.447900000000004</c:v>
                </c:pt>
                <c:pt idx="164">
                  <c:v>90.448400000000007</c:v>
                </c:pt>
                <c:pt idx="165">
                  <c:v>90.449600000000004</c:v>
                </c:pt>
                <c:pt idx="166">
                  <c:v>90.451099999999997</c:v>
                </c:pt>
                <c:pt idx="167">
                  <c:v>90.452600000000004</c:v>
                </c:pt>
                <c:pt idx="168">
                  <c:v>90.454099999999997</c:v>
                </c:pt>
                <c:pt idx="169">
                  <c:v>90.455200000000005</c:v>
                </c:pt>
                <c:pt idx="170">
                  <c:v>90.455500000000001</c:v>
                </c:pt>
                <c:pt idx="171">
                  <c:v>90.4559</c:v>
                </c:pt>
                <c:pt idx="172">
                  <c:v>90.456900000000005</c:v>
                </c:pt>
                <c:pt idx="173">
                  <c:v>90.458200000000005</c:v>
                </c:pt>
                <c:pt idx="174">
                  <c:v>90.459500000000006</c:v>
                </c:pt>
                <c:pt idx="175">
                  <c:v>90.460800000000006</c:v>
                </c:pt>
                <c:pt idx="176">
                  <c:v>90.461699999999993</c:v>
                </c:pt>
                <c:pt idx="177">
                  <c:v>90.462000000000003</c:v>
                </c:pt>
                <c:pt idx="178">
                  <c:v>90.462299999999999</c:v>
                </c:pt>
                <c:pt idx="179">
                  <c:v>90.463200000000001</c:v>
                </c:pt>
                <c:pt idx="180">
                  <c:v>90.464299999999994</c:v>
                </c:pt>
                <c:pt idx="181">
                  <c:v>90.465400000000002</c:v>
                </c:pt>
                <c:pt idx="182">
                  <c:v>90.466399999999993</c:v>
                </c:pt>
                <c:pt idx="183">
                  <c:v>90.467200000000005</c:v>
                </c:pt>
                <c:pt idx="184">
                  <c:v>90.467500000000001</c:v>
                </c:pt>
                <c:pt idx="185">
                  <c:v>90.467699999999994</c:v>
                </c:pt>
                <c:pt idx="186">
                  <c:v>90.468500000000006</c:v>
                </c:pt>
                <c:pt idx="187">
                  <c:v>90.469399999999993</c:v>
                </c:pt>
                <c:pt idx="188">
                  <c:v>90.470399999999998</c:v>
                </c:pt>
                <c:pt idx="189">
                  <c:v>90.471299999999999</c:v>
                </c:pt>
                <c:pt idx="190">
                  <c:v>90.471900000000005</c:v>
                </c:pt>
                <c:pt idx="191">
                  <c:v>90.472200000000001</c:v>
                </c:pt>
                <c:pt idx="192">
                  <c:v>90.472399999999993</c:v>
                </c:pt>
                <c:pt idx="193">
                  <c:v>90.472999999999999</c:v>
                </c:pt>
                <c:pt idx="194">
                  <c:v>90.473799999999997</c:v>
                </c:pt>
                <c:pt idx="195">
                  <c:v>90.474599999999995</c:v>
                </c:pt>
                <c:pt idx="196">
                  <c:v>90.475399999999993</c:v>
                </c:pt>
                <c:pt idx="197">
                  <c:v>90.475999999999999</c:v>
                </c:pt>
                <c:pt idx="198">
                  <c:v>90.476100000000002</c:v>
                </c:pt>
                <c:pt idx="199">
                  <c:v>90.476299999999995</c:v>
                </c:pt>
                <c:pt idx="200">
                  <c:v>90.476900000000001</c:v>
                </c:pt>
                <c:pt idx="201">
                  <c:v>90.477599999999995</c:v>
                </c:pt>
                <c:pt idx="202">
                  <c:v>90.478200000000001</c:v>
                </c:pt>
                <c:pt idx="203">
                  <c:v>90.478899999999996</c:v>
                </c:pt>
                <c:pt idx="204">
                  <c:v>90.479399999999998</c:v>
                </c:pt>
                <c:pt idx="205">
                  <c:v>90.479500000000002</c:v>
                </c:pt>
                <c:pt idx="206">
                  <c:v>90.479699999999994</c:v>
                </c:pt>
                <c:pt idx="207">
                  <c:v>90.480099999999993</c:v>
                </c:pt>
                <c:pt idx="208">
                  <c:v>90.480699999999999</c:v>
                </c:pt>
                <c:pt idx="209">
                  <c:v>90.481300000000005</c:v>
                </c:pt>
                <c:pt idx="210">
                  <c:v>90.481899999999996</c:v>
                </c:pt>
                <c:pt idx="211">
                  <c:v>90.482299999999995</c:v>
                </c:pt>
                <c:pt idx="212">
                  <c:v>90.482399999999998</c:v>
                </c:pt>
                <c:pt idx="213">
                  <c:v>90.482600000000005</c:v>
                </c:pt>
                <c:pt idx="214">
                  <c:v>90.482900000000001</c:v>
                </c:pt>
                <c:pt idx="215">
                  <c:v>90.483500000000006</c:v>
                </c:pt>
                <c:pt idx="216">
                  <c:v>90.483900000000006</c:v>
                </c:pt>
                <c:pt idx="217">
                  <c:v>90.484399999999994</c:v>
                </c:pt>
                <c:pt idx="218">
                  <c:v>90.484800000000007</c:v>
                </c:pt>
                <c:pt idx="219">
                  <c:v>90.484899999999996</c:v>
                </c:pt>
                <c:pt idx="220">
                  <c:v>90.484999999999999</c:v>
                </c:pt>
                <c:pt idx="221">
                  <c:v>90.485299999999995</c:v>
                </c:pt>
                <c:pt idx="222">
                  <c:v>90.485799999999998</c:v>
                </c:pt>
                <c:pt idx="223">
                  <c:v>90.486199999999997</c:v>
                </c:pt>
                <c:pt idx="224">
                  <c:v>90.486599999999996</c:v>
                </c:pt>
                <c:pt idx="225">
                  <c:v>90.486900000000006</c:v>
                </c:pt>
                <c:pt idx="226">
                  <c:v>90.486999999999995</c:v>
                </c:pt>
                <c:pt idx="227">
                  <c:v>90.487099999999998</c:v>
                </c:pt>
                <c:pt idx="228">
                  <c:v>90.487399999999994</c:v>
                </c:pt>
                <c:pt idx="229">
                  <c:v>90.487700000000004</c:v>
                </c:pt>
                <c:pt idx="230">
                  <c:v>90.488100000000003</c:v>
                </c:pt>
                <c:pt idx="231">
                  <c:v>90.488399999999999</c:v>
                </c:pt>
                <c:pt idx="232">
                  <c:v>90.488699999999994</c:v>
                </c:pt>
                <c:pt idx="233">
                  <c:v>90.488799999999998</c:v>
                </c:pt>
                <c:pt idx="234">
                  <c:v>90.488900000000001</c:v>
                </c:pt>
                <c:pt idx="235">
                  <c:v>90.489099999999993</c:v>
                </c:pt>
                <c:pt idx="236">
                  <c:v>90.489400000000003</c:v>
                </c:pt>
                <c:pt idx="237">
                  <c:v>90.489699999999999</c:v>
                </c:pt>
                <c:pt idx="238">
                  <c:v>90.49</c:v>
                </c:pt>
                <c:pt idx="239">
                  <c:v>90.490200000000002</c:v>
                </c:pt>
                <c:pt idx="240">
                  <c:v>90.490499999999997</c:v>
                </c:pt>
                <c:pt idx="241">
                  <c:v>90.490700000000004</c:v>
                </c:pt>
                <c:pt idx="242">
                  <c:v>90.491399999999999</c:v>
                </c:pt>
                <c:pt idx="243">
                  <c:v>90.4923</c:v>
                </c:pt>
                <c:pt idx="244">
                  <c:v>90.492999999999995</c:v>
                </c:pt>
                <c:pt idx="245">
                  <c:v>90.493700000000004</c:v>
                </c:pt>
                <c:pt idx="246">
                  <c:v>90.494100000000003</c:v>
                </c:pt>
                <c:pt idx="247">
                  <c:v>90.495000000000005</c:v>
                </c:pt>
                <c:pt idx="248">
                  <c:v>90.495800000000003</c:v>
                </c:pt>
                <c:pt idx="249">
                  <c:v>90.496899999999997</c:v>
                </c:pt>
                <c:pt idx="250">
                  <c:v>90.497900000000001</c:v>
                </c:pt>
                <c:pt idx="251">
                  <c:v>90.498500000000007</c:v>
                </c:pt>
                <c:pt idx="252">
                  <c:v>90.498800000000003</c:v>
                </c:pt>
                <c:pt idx="253">
                  <c:v>90.498900000000006</c:v>
                </c:pt>
                <c:pt idx="254">
                  <c:v>90.498999999999995</c:v>
                </c:pt>
                <c:pt idx="255">
                  <c:v>90.498999999999995</c:v>
                </c:pt>
                <c:pt idx="256">
                  <c:v>90.498999999999995</c:v>
                </c:pt>
                <c:pt idx="257">
                  <c:v>90.499099999999999</c:v>
                </c:pt>
                <c:pt idx="258">
                  <c:v>90.499099999999999</c:v>
                </c:pt>
                <c:pt idx="259">
                  <c:v>90.499099999999999</c:v>
                </c:pt>
                <c:pt idx="260">
                  <c:v>90.499099999999999</c:v>
                </c:pt>
                <c:pt idx="261">
                  <c:v>90.499099999999999</c:v>
                </c:pt>
                <c:pt idx="262">
                  <c:v>90.499099999999999</c:v>
                </c:pt>
                <c:pt idx="263">
                  <c:v>90.499099999999999</c:v>
                </c:pt>
                <c:pt idx="264">
                  <c:v>90.499099999999999</c:v>
                </c:pt>
                <c:pt idx="265">
                  <c:v>90.499099999999999</c:v>
                </c:pt>
                <c:pt idx="266">
                  <c:v>90.499099999999999</c:v>
                </c:pt>
                <c:pt idx="267">
                  <c:v>90.499099999999999</c:v>
                </c:pt>
                <c:pt idx="268">
                  <c:v>90.499099999999999</c:v>
                </c:pt>
                <c:pt idx="269">
                  <c:v>90.499099999999999</c:v>
                </c:pt>
                <c:pt idx="270">
                  <c:v>90.499099999999999</c:v>
                </c:pt>
                <c:pt idx="271">
                  <c:v>90.499099999999999</c:v>
                </c:pt>
                <c:pt idx="272">
                  <c:v>90.499099999999999</c:v>
                </c:pt>
                <c:pt idx="273">
                  <c:v>90.499099999999999</c:v>
                </c:pt>
                <c:pt idx="274">
                  <c:v>90.499099999999999</c:v>
                </c:pt>
                <c:pt idx="275">
                  <c:v>90.499099999999999</c:v>
                </c:pt>
                <c:pt idx="276">
                  <c:v>90.499099999999999</c:v>
                </c:pt>
                <c:pt idx="277">
                  <c:v>90.499099999999999</c:v>
                </c:pt>
                <c:pt idx="278">
                  <c:v>90.499099999999999</c:v>
                </c:pt>
                <c:pt idx="279">
                  <c:v>90.499099999999999</c:v>
                </c:pt>
                <c:pt idx="280">
                  <c:v>90.499099999999999</c:v>
                </c:pt>
                <c:pt idx="281">
                  <c:v>90.499099999999999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post26!$C$24</c:f>
              <c:strCache>
                <c:ptCount val="1"/>
                <c:pt idx="0">
                  <c:v>T2489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post26!$C$25:$C$306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90.000100000000003</c:v>
                </c:pt>
                <c:pt idx="3">
                  <c:v>90.000299999999996</c:v>
                </c:pt>
                <c:pt idx="4">
                  <c:v>90.000900000000001</c:v>
                </c:pt>
                <c:pt idx="5">
                  <c:v>90.001800000000003</c:v>
                </c:pt>
                <c:pt idx="6">
                  <c:v>90.002799999999993</c:v>
                </c:pt>
                <c:pt idx="7">
                  <c:v>90.003699999999995</c:v>
                </c:pt>
                <c:pt idx="8">
                  <c:v>90.004499999999993</c:v>
                </c:pt>
                <c:pt idx="9">
                  <c:v>90.0047</c:v>
                </c:pt>
                <c:pt idx="10">
                  <c:v>90.004999999999995</c:v>
                </c:pt>
                <c:pt idx="11">
                  <c:v>90.005700000000004</c:v>
                </c:pt>
                <c:pt idx="12">
                  <c:v>90.006699999999995</c:v>
                </c:pt>
                <c:pt idx="13">
                  <c:v>90.007599999999996</c:v>
                </c:pt>
                <c:pt idx="14">
                  <c:v>90.008499999999998</c:v>
                </c:pt>
                <c:pt idx="15">
                  <c:v>90.009100000000004</c:v>
                </c:pt>
                <c:pt idx="16">
                  <c:v>90.009299999999996</c:v>
                </c:pt>
                <c:pt idx="17">
                  <c:v>90.009500000000003</c:v>
                </c:pt>
                <c:pt idx="18">
                  <c:v>90.010199999999998</c:v>
                </c:pt>
                <c:pt idx="19">
                  <c:v>90.010999999999996</c:v>
                </c:pt>
                <c:pt idx="20">
                  <c:v>90.011700000000005</c:v>
                </c:pt>
                <c:pt idx="21">
                  <c:v>90.012500000000003</c:v>
                </c:pt>
                <c:pt idx="22">
                  <c:v>90.013000000000005</c:v>
                </c:pt>
                <c:pt idx="23">
                  <c:v>90.013199999999998</c:v>
                </c:pt>
                <c:pt idx="24">
                  <c:v>90.013400000000004</c:v>
                </c:pt>
                <c:pt idx="25">
                  <c:v>90.013900000000007</c:v>
                </c:pt>
                <c:pt idx="26">
                  <c:v>90.014600000000002</c:v>
                </c:pt>
                <c:pt idx="27">
                  <c:v>90.015199999999993</c:v>
                </c:pt>
                <c:pt idx="28">
                  <c:v>90.015900000000002</c:v>
                </c:pt>
                <c:pt idx="29">
                  <c:v>90.016400000000004</c:v>
                </c:pt>
                <c:pt idx="30">
                  <c:v>90.016499999999994</c:v>
                </c:pt>
                <c:pt idx="31">
                  <c:v>90.0167</c:v>
                </c:pt>
                <c:pt idx="32">
                  <c:v>90.017099999999999</c:v>
                </c:pt>
                <c:pt idx="33">
                  <c:v>90.017700000000005</c:v>
                </c:pt>
                <c:pt idx="34">
                  <c:v>90.018299999999996</c:v>
                </c:pt>
                <c:pt idx="35">
                  <c:v>90.018799999999999</c:v>
                </c:pt>
                <c:pt idx="36">
                  <c:v>90.019300000000001</c:v>
                </c:pt>
                <c:pt idx="37">
                  <c:v>90.019400000000005</c:v>
                </c:pt>
                <c:pt idx="38">
                  <c:v>90.019499999999994</c:v>
                </c:pt>
                <c:pt idx="39">
                  <c:v>90.019900000000007</c:v>
                </c:pt>
                <c:pt idx="40">
                  <c:v>90.020499999999998</c:v>
                </c:pt>
                <c:pt idx="41">
                  <c:v>90.021000000000001</c:v>
                </c:pt>
                <c:pt idx="42">
                  <c:v>90.021500000000003</c:v>
                </c:pt>
                <c:pt idx="43">
                  <c:v>90.021900000000002</c:v>
                </c:pt>
                <c:pt idx="44">
                  <c:v>90.022000000000006</c:v>
                </c:pt>
                <c:pt idx="45">
                  <c:v>90.022099999999995</c:v>
                </c:pt>
                <c:pt idx="46">
                  <c:v>90.022499999999994</c:v>
                </c:pt>
                <c:pt idx="47">
                  <c:v>90.022900000000007</c:v>
                </c:pt>
                <c:pt idx="48">
                  <c:v>90.023399999999995</c:v>
                </c:pt>
                <c:pt idx="49">
                  <c:v>90.023899999999998</c:v>
                </c:pt>
                <c:pt idx="50">
                  <c:v>90.024199999999993</c:v>
                </c:pt>
                <c:pt idx="51">
                  <c:v>90.024299999999997</c:v>
                </c:pt>
                <c:pt idx="52">
                  <c:v>90.0244</c:v>
                </c:pt>
                <c:pt idx="53">
                  <c:v>90.024799999999999</c:v>
                </c:pt>
                <c:pt idx="54">
                  <c:v>90.025199999999998</c:v>
                </c:pt>
                <c:pt idx="55">
                  <c:v>90.025599999999997</c:v>
                </c:pt>
                <c:pt idx="56">
                  <c:v>90.0261</c:v>
                </c:pt>
                <c:pt idx="57">
                  <c:v>90.026399999999995</c:v>
                </c:pt>
                <c:pt idx="58">
                  <c:v>90.026499999999999</c:v>
                </c:pt>
                <c:pt idx="59">
                  <c:v>90.026600000000002</c:v>
                </c:pt>
                <c:pt idx="60">
                  <c:v>90.026899999999998</c:v>
                </c:pt>
                <c:pt idx="61">
                  <c:v>90.027299999999997</c:v>
                </c:pt>
                <c:pt idx="62">
                  <c:v>90.027699999999996</c:v>
                </c:pt>
                <c:pt idx="63">
                  <c:v>90.028099999999995</c:v>
                </c:pt>
                <c:pt idx="64">
                  <c:v>90.028400000000005</c:v>
                </c:pt>
                <c:pt idx="65">
                  <c:v>90.028499999999994</c:v>
                </c:pt>
                <c:pt idx="66">
                  <c:v>90.028599999999997</c:v>
                </c:pt>
                <c:pt idx="67">
                  <c:v>90.028899999999993</c:v>
                </c:pt>
                <c:pt idx="68">
                  <c:v>90.029300000000006</c:v>
                </c:pt>
                <c:pt idx="69">
                  <c:v>90.029700000000005</c:v>
                </c:pt>
                <c:pt idx="70">
                  <c:v>90.03</c:v>
                </c:pt>
                <c:pt idx="71">
                  <c:v>90.030299999999997</c:v>
                </c:pt>
                <c:pt idx="72">
                  <c:v>90.034700000000001</c:v>
                </c:pt>
                <c:pt idx="73">
                  <c:v>90.038700000000006</c:v>
                </c:pt>
                <c:pt idx="74">
                  <c:v>90.05</c:v>
                </c:pt>
                <c:pt idx="75">
                  <c:v>90.063900000000004</c:v>
                </c:pt>
                <c:pt idx="76">
                  <c:v>90.077200000000005</c:v>
                </c:pt>
                <c:pt idx="77">
                  <c:v>90.089799999999997</c:v>
                </c:pt>
                <c:pt idx="78">
                  <c:v>90.099000000000004</c:v>
                </c:pt>
                <c:pt idx="79">
                  <c:v>90.102699999999999</c:v>
                </c:pt>
                <c:pt idx="80">
                  <c:v>90.106300000000005</c:v>
                </c:pt>
                <c:pt idx="81">
                  <c:v>90.116600000000005</c:v>
                </c:pt>
                <c:pt idx="82">
                  <c:v>90.129800000000003</c:v>
                </c:pt>
                <c:pt idx="83">
                  <c:v>90.142499999999998</c:v>
                </c:pt>
                <c:pt idx="84">
                  <c:v>90.154499999999999</c:v>
                </c:pt>
                <c:pt idx="85">
                  <c:v>90.163300000000007</c:v>
                </c:pt>
                <c:pt idx="86">
                  <c:v>90.166200000000003</c:v>
                </c:pt>
                <c:pt idx="87">
                  <c:v>90.168999999999997</c:v>
                </c:pt>
                <c:pt idx="88">
                  <c:v>90.177300000000002</c:v>
                </c:pt>
                <c:pt idx="89">
                  <c:v>90.187899999999999</c:v>
                </c:pt>
                <c:pt idx="90">
                  <c:v>90.198099999999997</c:v>
                </c:pt>
                <c:pt idx="91">
                  <c:v>90.207899999999995</c:v>
                </c:pt>
                <c:pt idx="92">
                  <c:v>90.215000000000003</c:v>
                </c:pt>
                <c:pt idx="93">
                  <c:v>90.217399999999998</c:v>
                </c:pt>
                <c:pt idx="94">
                  <c:v>90.219700000000003</c:v>
                </c:pt>
                <c:pt idx="95">
                  <c:v>90.226399999999998</c:v>
                </c:pt>
                <c:pt idx="96">
                  <c:v>90.235100000000003</c:v>
                </c:pt>
                <c:pt idx="97">
                  <c:v>90.243499999999997</c:v>
                </c:pt>
                <c:pt idx="98">
                  <c:v>90.251499999999993</c:v>
                </c:pt>
                <c:pt idx="99">
                  <c:v>90.257400000000004</c:v>
                </c:pt>
                <c:pt idx="100">
                  <c:v>90.259299999999996</c:v>
                </c:pt>
                <c:pt idx="101">
                  <c:v>90.261200000000002</c:v>
                </c:pt>
                <c:pt idx="102">
                  <c:v>90.266800000000003</c:v>
                </c:pt>
                <c:pt idx="103">
                  <c:v>90.274000000000001</c:v>
                </c:pt>
                <c:pt idx="104">
                  <c:v>90.280900000000003</c:v>
                </c:pt>
                <c:pt idx="105">
                  <c:v>90.287599999999998</c:v>
                </c:pt>
                <c:pt idx="106">
                  <c:v>90.292500000000004</c:v>
                </c:pt>
                <c:pt idx="107">
                  <c:v>90.2941</c:v>
                </c:pt>
                <c:pt idx="108">
                  <c:v>90.295699999999997</c:v>
                </c:pt>
                <c:pt idx="109">
                  <c:v>90.300299999999993</c:v>
                </c:pt>
                <c:pt idx="110">
                  <c:v>90.306299999999993</c:v>
                </c:pt>
                <c:pt idx="111">
                  <c:v>90.312100000000001</c:v>
                </c:pt>
                <c:pt idx="112">
                  <c:v>90.317700000000002</c:v>
                </c:pt>
                <c:pt idx="113">
                  <c:v>90.321700000000007</c:v>
                </c:pt>
                <c:pt idx="114">
                  <c:v>90.323099999999997</c:v>
                </c:pt>
                <c:pt idx="115">
                  <c:v>90.324399999999997</c:v>
                </c:pt>
                <c:pt idx="116">
                  <c:v>90.328299999999999</c:v>
                </c:pt>
                <c:pt idx="117">
                  <c:v>90.333299999999994</c:v>
                </c:pt>
                <c:pt idx="118">
                  <c:v>90.338200000000001</c:v>
                </c:pt>
                <c:pt idx="119">
                  <c:v>90.3429</c:v>
                </c:pt>
                <c:pt idx="120">
                  <c:v>90.346299999999999</c:v>
                </c:pt>
                <c:pt idx="121">
                  <c:v>90.347399999999993</c:v>
                </c:pt>
                <c:pt idx="122">
                  <c:v>90.348600000000005</c:v>
                </c:pt>
                <c:pt idx="123">
                  <c:v>90.351799999999997</c:v>
                </c:pt>
                <c:pt idx="124">
                  <c:v>90.356099999999998</c:v>
                </c:pt>
                <c:pt idx="125">
                  <c:v>90.360100000000003</c:v>
                </c:pt>
                <c:pt idx="126">
                  <c:v>90.364099999999993</c:v>
                </c:pt>
                <c:pt idx="127">
                  <c:v>90.367000000000004</c:v>
                </c:pt>
                <c:pt idx="128">
                  <c:v>90.367900000000006</c:v>
                </c:pt>
                <c:pt idx="129">
                  <c:v>90.368899999999996</c:v>
                </c:pt>
                <c:pt idx="130">
                  <c:v>90.371700000000004</c:v>
                </c:pt>
                <c:pt idx="131">
                  <c:v>90.375200000000007</c:v>
                </c:pt>
                <c:pt idx="132">
                  <c:v>90.378699999999995</c:v>
                </c:pt>
                <c:pt idx="133">
                  <c:v>90.382000000000005</c:v>
                </c:pt>
                <c:pt idx="134">
                  <c:v>90.384399999999999</c:v>
                </c:pt>
                <c:pt idx="135">
                  <c:v>90.385300000000001</c:v>
                </c:pt>
                <c:pt idx="136">
                  <c:v>90.386099999999999</c:v>
                </c:pt>
                <c:pt idx="137">
                  <c:v>90.388400000000004</c:v>
                </c:pt>
                <c:pt idx="138">
                  <c:v>90.391400000000004</c:v>
                </c:pt>
                <c:pt idx="139">
                  <c:v>90.394300000000001</c:v>
                </c:pt>
                <c:pt idx="140">
                  <c:v>90.397199999999998</c:v>
                </c:pt>
                <c:pt idx="141">
                  <c:v>90.399199999999993</c:v>
                </c:pt>
                <c:pt idx="142">
                  <c:v>90.399900000000002</c:v>
                </c:pt>
                <c:pt idx="143">
                  <c:v>90.400599999999997</c:v>
                </c:pt>
                <c:pt idx="144">
                  <c:v>90.402600000000007</c:v>
                </c:pt>
                <c:pt idx="145">
                  <c:v>90.405100000000004</c:v>
                </c:pt>
                <c:pt idx="146">
                  <c:v>90.407600000000002</c:v>
                </c:pt>
                <c:pt idx="147">
                  <c:v>90.41</c:v>
                </c:pt>
                <c:pt idx="148">
                  <c:v>90.411699999999996</c:v>
                </c:pt>
                <c:pt idx="149">
                  <c:v>90.412300000000002</c:v>
                </c:pt>
                <c:pt idx="150">
                  <c:v>90.412899999999993</c:v>
                </c:pt>
                <c:pt idx="151">
                  <c:v>90.414599999999993</c:v>
                </c:pt>
                <c:pt idx="152">
                  <c:v>90.416700000000006</c:v>
                </c:pt>
                <c:pt idx="153">
                  <c:v>90.418800000000005</c:v>
                </c:pt>
                <c:pt idx="154">
                  <c:v>90.420900000000003</c:v>
                </c:pt>
                <c:pt idx="155">
                  <c:v>90.422399999999996</c:v>
                </c:pt>
                <c:pt idx="156">
                  <c:v>90.422899999999998</c:v>
                </c:pt>
                <c:pt idx="157">
                  <c:v>90.423299999999998</c:v>
                </c:pt>
                <c:pt idx="158">
                  <c:v>90.424800000000005</c:v>
                </c:pt>
                <c:pt idx="159">
                  <c:v>90.426599999999993</c:v>
                </c:pt>
                <c:pt idx="160">
                  <c:v>90.428399999999996</c:v>
                </c:pt>
                <c:pt idx="161">
                  <c:v>90.430099999999996</c:v>
                </c:pt>
                <c:pt idx="162">
                  <c:v>90.431399999999996</c:v>
                </c:pt>
                <c:pt idx="163">
                  <c:v>90.431799999999996</c:v>
                </c:pt>
                <c:pt idx="164">
                  <c:v>90.432199999999995</c:v>
                </c:pt>
                <c:pt idx="165">
                  <c:v>90.433400000000006</c:v>
                </c:pt>
                <c:pt idx="166">
                  <c:v>90.435000000000002</c:v>
                </c:pt>
                <c:pt idx="167">
                  <c:v>90.436499999999995</c:v>
                </c:pt>
                <c:pt idx="168">
                  <c:v>90.438000000000002</c:v>
                </c:pt>
                <c:pt idx="169">
                  <c:v>90.439099999999996</c:v>
                </c:pt>
                <c:pt idx="170">
                  <c:v>90.439400000000006</c:v>
                </c:pt>
                <c:pt idx="171">
                  <c:v>90.439800000000005</c:v>
                </c:pt>
                <c:pt idx="172">
                  <c:v>90.440799999999996</c:v>
                </c:pt>
                <c:pt idx="173">
                  <c:v>90.442099999999996</c:v>
                </c:pt>
                <c:pt idx="174">
                  <c:v>90.443399999999997</c:v>
                </c:pt>
                <c:pt idx="175">
                  <c:v>90.444699999999997</c:v>
                </c:pt>
                <c:pt idx="176">
                  <c:v>90.445599999999999</c:v>
                </c:pt>
                <c:pt idx="177">
                  <c:v>90.445899999999995</c:v>
                </c:pt>
                <c:pt idx="178">
                  <c:v>90.446200000000005</c:v>
                </c:pt>
                <c:pt idx="179">
                  <c:v>90.447100000000006</c:v>
                </c:pt>
                <c:pt idx="180">
                  <c:v>90.4482</c:v>
                </c:pt>
                <c:pt idx="181">
                  <c:v>90.449299999999994</c:v>
                </c:pt>
                <c:pt idx="182">
                  <c:v>90.450400000000002</c:v>
                </c:pt>
                <c:pt idx="183">
                  <c:v>90.4512</c:v>
                </c:pt>
                <c:pt idx="184">
                  <c:v>90.451400000000007</c:v>
                </c:pt>
                <c:pt idx="185">
                  <c:v>90.451700000000002</c:v>
                </c:pt>
                <c:pt idx="186">
                  <c:v>90.452399999999997</c:v>
                </c:pt>
                <c:pt idx="187">
                  <c:v>90.453400000000002</c:v>
                </c:pt>
                <c:pt idx="188">
                  <c:v>90.454300000000003</c:v>
                </c:pt>
                <c:pt idx="189">
                  <c:v>90.455200000000005</c:v>
                </c:pt>
                <c:pt idx="190">
                  <c:v>90.4559</c:v>
                </c:pt>
                <c:pt idx="191">
                  <c:v>90.456100000000006</c:v>
                </c:pt>
                <c:pt idx="192">
                  <c:v>90.456299999999999</c:v>
                </c:pt>
                <c:pt idx="193">
                  <c:v>90.456999999999994</c:v>
                </c:pt>
                <c:pt idx="194">
                  <c:v>90.457800000000006</c:v>
                </c:pt>
                <c:pt idx="195">
                  <c:v>90.458600000000004</c:v>
                </c:pt>
                <c:pt idx="196">
                  <c:v>90.459299999999999</c:v>
                </c:pt>
                <c:pt idx="197">
                  <c:v>90.459900000000005</c:v>
                </c:pt>
                <c:pt idx="198">
                  <c:v>90.460099999999997</c:v>
                </c:pt>
                <c:pt idx="199">
                  <c:v>90.460300000000004</c:v>
                </c:pt>
                <c:pt idx="200">
                  <c:v>90.460800000000006</c:v>
                </c:pt>
                <c:pt idx="201">
                  <c:v>90.461500000000001</c:v>
                </c:pt>
                <c:pt idx="202">
                  <c:v>90.462199999999996</c:v>
                </c:pt>
                <c:pt idx="203">
                  <c:v>90.462900000000005</c:v>
                </c:pt>
                <c:pt idx="204">
                  <c:v>90.463300000000004</c:v>
                </c:pt>
                <c:pt idx="205">
                  <c:v>90.463499999999996</c:v>
                </c:pt>
                <c:pt idx="206">
                  <c:v>90.463700000000003</c:v>
                </c:pt>
                <c:pt idx="207">
                  <c:v>90.464100000000002</c:v>
                </c:pt>
                <c:pt idx="208">
                  <c:v>90.464699999999993</c:v>
                </c:pt>
                <c:pt idx="209">
                  <c:v>90.465299999999999</c:v>
                </c:pt>
                <c:pt idx="210">
                  <c:v>90.465900000000005</c:v>
                </c:pt>
                <c:pt idx="211">
                  <c:v>90.466300000000004</c:v>
                </c:pt>
                <c:pt idx="212">
                  <c:v>90.466399999999993</c:v>
                </c:pt>
                <c:pt idx="213">
                  <c:v>90.466499999999996</c:v>
                </c:pt>
                <c:pt idx="214">
                  <c:v>90.466899999999995</c:v>
                </c:pt>
                <c:pt idx="215">
                  <c:v>90.467399999999998</c:v>
                </c:pt>
                <c:pt idx="216">
                  <c:v>90.4679</c:v>
                </c:pt>
                <c:pt idx="217">
                  <c:v>90.468400000000003</c:v>
                </c:pt>
                <c:pt idx="218">
                  <c:v>90.468699999999998</c:v>
                </c:pt>
                <c:pt idx="219">
                  <c:v>90.468900000000005</c:v>
                </c:pt>
                <c:pt idx="220">
                  <c:v>90.468999999999994</c:v>
                </c:pt>
                <c:pt idx="221">
                  <c:v>90.469300000000004</c:v>
                </c:pt>
                <c:pt idx="222">
                  <c:v>90.469700000000003</c:v>
                </c:pt>
                <c:pt idx="223">
                  <c:v>90.470200000000006</c:v>
                </c:pt>
                <c:pt idx="224">
                  <c:v>90.470600000000005</c:v>
                </c:pt>
                <c:pt idx="225">
                  <c:v>90.4709</c:v>
                </c:pt>
                <c:pt idx="226">
                  <c:v>90.471000000000004</c:v>
                </c:pt>
                <c:pt idx="227">
                  <c:v>90.471100000000007</c:v>
                </c:pt>
                <c:pt idx="228">
                  <c:v>90.471400000000003</c:v>
                </c:pt>
                <c:pt idx="229">
                  <c:v>90.471699999999998</c:v>
                </c:pt>
                <c:pt idx="230">
                  <c:v>90.472099999999998</c:v>
                </c:pt>
                <c:pt idx="231">
                  <c:v>90.472399999999993</c:v>
                </c:pt>
                <c:pt idx="232">
                  <c:v>90.472700000000003</c:v>
                </c:pt>
                <c:pt idx="233">
                  <c:v>90.472800000000007</c:v>
                </c:pt>
                <c:pt idx="234">
                  <c:v>90.472800000000007</c:v>
                </c:pt>
                <c:pt idx="235">
                  <c:v>90.473100000000002</c:v>
                </c:pt>
                <c:pt idx="236">
                  <c:v>90.473399999999998</c:v>
                </c:pt>
                <c:pt idx="237">
                  <c:v>90.473699999999994</c:v>
                </c:pt>
                <c:pt idx="238">
                  <c:v>90.474000000000004</c:v>
                </c:pt>
                <c:pt idx="239">
                  <c:v>90.474199999999996</c:v>
                </c:pt>
                <c:pt idx="240">
                  <c:v>90.474500000000006</c:v>
                </c:pt>
                <c:pt idx="241">
                  <c:v>90.474699999999999</c:v>
                </c:pt>
                <c:pt idx="242">
                  <c:v>90.475399999999993</c:v>
                </c:pt>
                <c:pt idx="243">
                  <c:v>90.476299999999995</c:v>
                </c:pt>
                <c:pt idx="244">
                  <c:v>90.477000000000004</c:v>
                </c:pt>
                <c:pt idx="245">
                  <c:v>90.477699999999999</c:v>
                </c:pt>
                <c:pt idx="246">
                  <c:v>90.478099999999998</c:v>
                </c:pt>
                <c:pt idx="247">
                  <c:v>90.479100000000003</c:v>
                </c:pt>
                <c:pt idx="248">
                  <c:v>90.479799999999997</c:v>
                </c:pt>
                <c:pt idx="249">
                  <c:v>90.480900000000005</c:v>
                </c:pt>
                <c:pt idx="250">
                  <c:v>90.481999999999999</c:v>
                </c:pt>
                <c:pt idx="251">
                  <c:v>90.482500000000002</c:v>
                </c:pt>
                <c:pt idx="252">
                  <c:v>90.482799999999997</c:v>
                </c:pt>
                <c:pt idx="253">
                  <c:v>90.482900000000001</c:v>
                </c:pt>
                <c:pt idx="254">
                  <c:v>90.483000000000004</c:v>
                </c:pt>
                <c:pt idx="255">
                  <c:v>90.483000000000004</c:v>
                </c:pt>
                <c:pt idx="256">
                  <c:v>90.483000000000004</c:v>
                </c:pt>
                <c:pt idx="257">
                  <c:v>90.483099999999993</c:v>
                </c:pt>
                <c:pt idx="258">
                  <c:v>90.483099999999993</c:v>
                </c:pt>
                <c:pt idx="259">
                  <c:v>90.483099999999993</c:v>
                </c:pt>
                <c:pt idx="260">
                  <c:v>90.483099999999993</c:v>
                </c:pt>
                <c:pt idx="261">
                  <c:v>90.483099999999993</c:v>
                </c:pt>
                <c:pt idx="262">
                  <c:v>90.483099999999993</c:v>
                </c:pt>
                <c:pt idx="263">
                  <c:v>90.483099999999993</c:v>
                </c:pt>
                <c:pt idx="264">
                  <c:v>90.483099999999993</c:v>
                </c:pt>
                <c:pt idx="265">
                  <c:v>90.483099999999993</c:v>
                </c:pt>
                <c:pt idx="266">
                  <c:v>90.483099999999993</c:v>
                </c:pt>
                <c:pt idx="267">
                  <c:v>90.483099999999993</c:v>
                </c:pt>
                <c:pt idx="268">
                  <c:v>90.483099999999993</c:v>
                </c:pt>
                <c:pt idx="269">
                  <c:v>90.483099999999993</c:v>
                </c:pt>
                <c:pt idx="270">
                  <c:v>90.483099999999993</c:v>
                </c:pt>
                <c:pt idx="271">
                  <c:v>90.483099999999993</c:v>
                </c:pt>
                <c:pt idx="272">
                  <c:v>90.483099999999993</c:v>
                </c:pt>
                <c:pt idx="273">
                  <c:v>90.483099999999993</c:v>
                </c:pt>
                <c:pt idx="274">
                  <c:v>90.483099999999993</c:v>
                </c:pt>
                <c:pt idx="275">
                  <c:v>90.483099999999993</c:v>
                </c:pt>
                <c:pt idx="276">
                  <c:v>90.483099999999993</c:v>
                </c:pt>
                <c:pt idx="277">
                  <c:v>90.483099999999993</c:v>
                </c:pt>
                <c:pt idx="278">
                  <c:v>90.483099999999993</c:v>
                </c:pt>
                <c:pt idx="279">
                  <c:v>90.483099999999993</c:v>
                </c:pt>
                <c:pt idx="280">
                  <c:v>90.483099999999993</c:v>
                </c:pt>
                <c:pt idx="281">
                  <c:v>90.483099999999993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post26!$D$24</c:f>
              <c:strCache>
                <c:ptCount val="1"/>
                <c:pt idx="0">
                  <c:v>T2495</c:v>
                </c:pt>
              </c:strCache>
            </c:strRef>
          </c:tx>
          <c:spPr>
            <a:ln w="12700">
              <a:prstDash val="sysDash"/>
            </a:ln>
          </c:spPr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post26!$D$25:$D$306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90.000100000000003</c:v>
                </c:pt>
                <c:pt idx="5">
                  <c:v>90.000200000000007</c:v>
                </c:pt>
                <c:pt idx="6">
                  <c:v>90.000200000000007</c:v>
                </c:pt>
                <c:pt idx="7">
                  <c:v>90.000299999999996</c:v>
                </c:pt>
                <c:pt idx="8">
                  <c:v>90.000399999999999</c:v>
                </c:pt>
                <c:pt idx="9">
                  <c:v>90.000399999999999</c:v>
                </c:pt>
                <c:pt idx="10">
                  <c:v>90.000399999999999</c:v>
                </c:pt>
                <c:pt idx="11">
                  <c:v>90.000500000000002</c:v>
                </c:pt>
                <c:pt idx="12">
                  <c:v>90.000600000000006</c:v>
                </c:pt>
                <c:pt idx="13">
                  <c:v>90.000699999999995</c:v>
                </c:pt>
                <c:pt idx="14">
                  <c:v>90.000799999999998</c:v>
                </c:pt>
                <c:pt idx="15">
                  <c:v>90.000900000000001</c:v>
                </c:pt>
                <c:pt idx="16">
                  <c:v>90.000900000000001</c:v>
                </c:pt>
                <c:pt idx="17">
                  <c:v>90.000900000000001</c:v>
                </c:pt>
                <c:pt idx="18">
                  <c:v>90.001000000000005</c:v>
                </c:pt>
                <c:pt idx="19">
                  <c:v>90.001099999999994</c:v>
                </c:pt>
                <c:pt idx="20">
                  <c:v>90.001199999999997</c:v>
                </c:pt>
                <c:pt idx="21">
                  <c:v>90.001400000000004</c:v>
                </c:pt>
                <c:pt idx="22">
                  <c:v>90.001499999999993</c:v>
                </c:pt>
                <c:pt idx="23">
                  <c:v>90.001499999999993</c:v>
                </c:pt>
                <c:pt idx="24">
                  <c:v>90.001499999999993</c:v>
                </c:pt>
                <c:pt idx="25">
                  <c:v>90.001599999999996</c:v>
                </c:pt>
                <c:pt idx="26">
                  <c:v>90.001800000000003</c:v>
                </c:pt>
                <c:pt idx="27">
                  <c:v>90.001900000000006</c:v>
                </c:pt>
                <c:pt idx="28">
                  <c:v>90.002099999999999</c:v>
                </c:pt>
                <c:pt idx="29">
                  <c:v>90.002200000000002</c:v>
                </c:pt>
                <c:pt idx="30">
                  <c:v>90.002200000000002</c:v>
                </c:pt>
                <c:pt idx="31">
                  <c:v>90.002300000000005</c:v>
                </c:pt>
                <c:pt idx="32">
                  <c:v>90.002399999999994</c:v>
                </c:pt>
                <c:pt idx="33">
                  <c:v>90.002600000000001</c:v>
                </c:pt>
                <c:pt idx="34">
                  <c:v>90.002700000000004</c:v>
                </c:pt>
                <c:pt idx="35">
                  <c:v>90.002899999999997</c:v>
                </c:pt>
                <c:pt idx="36">
                  <c:v>90.003</c:v>
                </c:pt>
                <c:pt idx="37">
                  <c:v>90.003100000000003</c:v>
                </c:pt>
                <c:pt idx="38">
                  <c:v>90.003100000000003</c:v>
                </c:pt>
                <c:pt idx="39">
                  <c:v>90.003299999999996</c:v>
                </c:pt>
                <c:pt idx="40">
                  <c:v>90.003500000000003</c:v>
                </c:pt>
                <c:pt idx="41">
                  <c:v>90.003699999999995</c:v>
                </c:pt>
                <c:pt idx="42">
                  <c:v>90.003900000000002</c:v>
                </c:pt>
                <c:pt idx="43">
                  <c:v>90.004000000000005</c:v>
                </c:pt>
                <c:pt idx="44">
                  <c:v>90.004099999999994</c:v>
                </c:pt>
                <c:pt idx="45">
                  <c:v>90.004099999999994</c:v>
                </c:pt>
                <c:pt idx="46">
                  <c:v>90.004300000000001</c:v>
                </c:pt>
                <c:pt idx="47">
                  <c:v>90.004499999999993</c:v>
                </c:pt>
                <c:pt idx="48">
                  <c:v>90.0047</c:v>
                </c:pt>
                <c:pt idx="49">
                  <c:v>90.004900000000006</c:v>
                </c:pt>
                <c:pt idx="50">
                  <c:v>90.005099999999999</c:v>
                </c:pt>
                <c:pt idx="51">
                  <c:v>90.005099999999999</c:v>
                </c:pt>
                <c:pt idx="52">
                  <c:v>90.005200000000002</c:v>
                </c:pt>
                <c:pt idx="53">
                  <c:v>90.005300000000005</c:v>
                </c:pt>
                <c:pt idx="54">
                  <c:v>90.005499999999998</c:v>
                </c:pt>
                <c:pt idx="55">
                  <c:v>90.005799999999994</c:v>
                </c:pt>
                <c:pt idx="56">
                  <c:v>90.006</c:v>
                </c:pt>
                <c:pt idx="57">
                  <c:v>90.006200000000007</c:v>
                </c:pt>
                <c:pt idx="58">
                  <c:v>90.006200000000007</c:v>
                </c:pt>
                <c:pt idx="59">
                  <c:v>90.006299999999996</c:v>
                </c:pt>
                <c:pt idx="60">
                  <c:v>90.006500000000003</c:v>
                </c:pt>
                <c:pt idx="61">
                  <c:v>90.006699999999995</c:v>
                </c:pt>
                <c:pt idx="62">
                  <c:v>90.006900000000002</c:v>
                </c:pt>
                <c:pt idx="63">
                  <c:v>90.007199999999997</c:v>
                </c:pt>
                <c:pt idx="64">
                  <c:v>90.007400000000004</c:v>
                </c:pt>
                <c:pt idx="65">
                  <c:v>90.007400000000004</c:v>
                </c:pt>
                <c:pt idx="66">
                  <c:v>90.007499999999993</c:v>
                </c:pt>
                <c:pt idx="67">
                  <c:v>90.0077</c:v>
                </c:pt>
                <c:pt idx="68">
                  <c:v>90.007900000000006</c:v>
                </c:pt>
                <c:pt idx="69">
                  <c:v>90.008200000000002</c:v>
                </c:pt>
                <c:pt idx="70">
                  <c:v>90.008399999999995</c:v>
                </c:pt>
                <c:pt idx="71">
                  <c:v>90.008600000000001</c:v>
                </c:pt>
                <c:pt idx="72">
                  <c:v>90.011899999999997</c:v>
                </c:pt>
                <c:pt idx="73">
                  <c:v>90.015199999999993</c:v>
                </c:pt>
                <c:pt idx="74">
                  <c:v>90.025499999999994</c:v>
                </c:pt>
                <c:pt idx="75">
                  <c:v>90.038899999999998</c:v>
                </c:pt>
                <c:pt idx="76">
                  <c:v>90.051900000000003</c:v>
                </c:pt>
                <c:pt idx="77">
                  <c:v>90.064400000000006</c:v>
                </c:pt>
                <c:pt idx="78">
                  <c:v>90.073599999999999</c:v>
                </c:pt>
                <c:pt idx="79">
                  <c:v>90.077200000000005</c:v>
                </c:pt>
                <c:pt idx="80">
                  <c:v>90.080699999999993</c:v>
                </c:pt>
                <c:pt idx="81">
                  <c:v>90.090999999999994</c:v>
                </c:pt>
                <c:pt idx="82">
                  <c:v>90.104200000000006</c:v>
                </c:pt>
                <c:pt idx="83">
                  <c:v>90.116699999999994</c:v>
                </c:pt>
                <c:pt idx="84">
                  <c:v>90.128699999999995</c:v>
                </c:pt>
                <c:pt idx="85">
                  <c:v>90.1374</c:v>
                </c:pt>
                <c:pt idx="86">
                  <c:v>90.140299999999996</c:v>
                </c:pt>
                <c:pt idx="87">
                  <c:v>90.143100000000004</c:v>
                </c:pt>
                <c:pt idx="88">
                  <c:v>90.151300000000006</c:v>
                </c:pt>
                <c:pt idx="89">
                  <c:v>90.161900000000003</c:v>
                </c:pt>
                <c:pt idx="90">
                  <c:v>90.171999999999997</c:v>
                </c:pt>
                <c:pt idx="91">
                  <c:v>90.181700000000006</c:v>
                </c:pt>
                <c:pt idx="92">
                  <c:v>90.188699999999997</c:v>
                </c:pt>
                <c:pt idx="93">
                  <c:v>90.191100000000006</c:v>
                </c:pt>
                <c:pt idx="94">
                  <c:v>90.193399999999997</c:v>
                </c:pt>
                <c:pt idx="95">
                  <c:v>90.200100000000006</c:v>
                </c:pt>
                <c:pt idx="96">
                  <c:v>90.208699999999993</c:v>
                </c:pt>
                <c:pt idx="97">
                  <c:v>90.216999999999999</c:v>
                </c:pt>
                <c:pt idx="98">
                  <c:v>90.224900000000005</c:v>
                </c:pt>
                <c:pt idx="99">
                  <c:v>90.230699999999999</c:v>
                </c:pt>
                <c:pt idx="100">
                  <c:v>90.232600000000005</c:v>
                </c:pt>
                <c:pt idx="101">
                  <c:v>90.234499999999997</c:v>
                </c:pt>
                <c:pt idx="102">
                  <c:v>90.240099999999998</c:v>
                </c:pt>
                <c:pt idx="103">
                  <c:v>90.247200000000007</c:v>
                </c:pt>
                <c:pt idx="104">
                  <c:v>90.254099999999994</c:v>
                </c:pt>
                <c:pt idx="105">
                  <c:v>90.2607</c:v>
                </c:pt>
                <c:pt idx="106">
                  <c:v>90.265500000000003</c:v>
                </c:pt>
                <c:pt idx="107">
                  <c:v>90.267099999999999</c:v>
                </c:pt>
                <c:pt idx="108">
                  <c:v>90.268699999999995</c:v>
                </c:pt>
                <c:pt idx="109">
                  <c:v>90.273300000000006</c:v>
                </c:pt>
                <c:pt idx="110">
                  <c:v>90.279200000000003</c:v>
                </c:pt>
                <c:pt idx="111">
                  <c:v>90.284899999999993</c:v>
                </c:pt>
                <c:pt idx="112">
                  <c:v>90.290400000000005</c:v>
                </c:pt>
                <c:pt idx="113">
                  <c:v>90.294499999999999</c:v>
                </c:pt>
                <c:pt idx="114">
                  <c:v>90.2958</c:v>
                </c:pt>
                <c:pt idx="115">
                  <c:v>90.2971</c:v>
                </c:pt>
                <c:pt idx="116">
                  <c:v>90.301000000000002</c:v>
                </c:pt>
                <c:pt idx="117">
                  <c:v>90.305999999999997</c:v>
                </c:pt>
                <c:pt idx="118">
                  <c:v>90.3108</c:v>
                </c:pt>
                <c:pt idx="119">
                  <c:v>90.315399999999997</c:v>
                </c:pt>
                <c:pt idx="120">
                  <c:v>90.318799999999996</c:v>
                </c:pt>
                <c:pt idx="121">
                  <c:v>90.319900000000004</c:v>
                </c:pt>
                <c:pt idx="122">
                  <c:v>90.320999999999998</c:v>
                </c:pt>
                <c:pt idx="123">
                  <c:v>90.324299999999994</c:v>
                </c:pt>
                <c:pt idx="124">
                  <c:v>90.328400000000002</c:v>
                </c:pt>
                <c:pt idx="125">
                  <c:v>90.332499999999996</c:v>
                </c:pt>
                <c:pt idx="126">
                  <c:v>90.336399999999998</c:v>
                </c:pt>
                <c:pt idx="127">
                  <c:v>90.339299999999994</c:v>
                </c:pt>
                <c:pt idx="128">
                  <c:v>90.340199999999996</c:v>
                </c:pt>
                <c:pt idx="129">
                  <c:v>90.341099999999997</c:v>
                </c:pt>
                <c:pt idx="130">
                  <c:v>90.343900000000005</c:v>
                </c:pt>
                <c:pt idx="131">
                  <c:v>90.347399999999993</c:v>
                </c:pt>
                <c:pt idx="132">
                  <c:v>90.350800000000007</c:v>
                </c:pt>
                <c:pt idx="133">
                  <c:v>90.354100000000003</c:v>
                </c:pt>
                <c:pt idx="134">
                  <c:v>90.356499999999997</c:v>
                </c:pt>
                <c:pt idx="135">
                  <c:v>90.357299999999995</c:v>
                </c:pt>
                <c:pt idx="136">
                  <c:v>90.358099999999993</c:v>
                </c:pt>
                <c:pt idx="137">
                  <c:v>90.360399999999998</c:v>
                </c:pt>
                <c:pt idx="138">
                  <c:v>90.363399999999999</c:v>
                </c:pt>
                <c:pt idx="139">
                  <c:v>90.366299999999995</c:v>
                </c:pt>
                <c:pt idx="140">
                  <c:v>90.369100000000003</c:v>
                </c:pt>
                <c:pt idx="141">
                  <c:v>90.371099999999998</c:v>
                </c:pt>
                <c:pt idx="142">
                  <c:v>90.371799999999993</c:v>
                </c:pt>
                <c:pt idx="143">
                  <c:v>90.372500000000002</c:v>
                </c:pt>
                <c:pt idx="144">
                  <c:v>90.374399999999994</c:v>
                </c:pt>
                <c:pt idx="145">
                  <c:v>90.376999999999995</c:v>
                </c:pt>
                <c:pt idx="146">
                  <c:v>90.379400000000004</c:v>
                </c:pt>
                <c:pt idx="147">
                  <c:v>90.381799999999998</c:v>
                </c:pt>
                <c:pt idx="148">
                  <c:v>90.383499999999998</c:v>
                </c:pt>
                <c:pt idx="149">
                  <c:v>90.384100000000004</c:v>
                </c:pt>
                <c:pt idx="150">
                  <c:v>90.384699999999995</c:v>
                </c:pt>
                <c:pt idx="151">
                  <c:v>90.386300000000006</c:v>
                </c:pt>
                <c:pt idx="152">
                  <c:v>90.388499999999993</c:v>
                </c:pt>
                <c:pt idx="153">
                  <c:v>90.390600000000006</c:v>
                </c:pt>
                <c:pt idx="154">
                  <c:v>90.392600000000002</c:v>
                </c:pt>
                <c:pt idx="155">
                  <c:v>90.394000000000005</c:v>
                </c:pt>
                <c:pt idx="156">
                  <c:v>90.394499999999994</c:v>
                </c:pt>
                <c:pt idx="157">
                  <c:v>90.394999999999996</c:v>
                </c:pt>
                <c:pt idx="158">
                  <c:v>90.3964</c:v>
                </c:pt>
                <c:pt idx="159">
                  <c:v>90.398200000000003</c:v>
                </c:pt>
                <c:pt idx="160">
                  <c:v>90.4</c:v>
                </c:pt>
                <c:pt idx="161">
                  <c:v>90.401700000000005</c:v>
                </c:pt>
                <c:pt idx="162">
                  <c:v>90.403000000000006</c:v>
                </c:pt>
                <c:pt idx="163">
                  <c:v>90.403400000000005</c:v>
                </c:pt>
                <c:pt idx="164">
                  <c:v>90.403800000000004</c:v>
                </c:pt>
                <c:pt idx="165">
                  <c:v>90.405000000000001</c:v>
                </c:pt>
                <c:pt idx="166">
                  <c:v>90.406499999999994</c:v>
                </c:pt>
                <c:pt idx="167">
                  <c:v>90.408000000000001</c:v>
                </c:pt>
                <c:pt idx="168">
                  <c:v>90.409499999999994</c:v>
                </c:pt>
                <c:pt idx="169">
                  <c:v>90.410499999999999</c:v>
                </c:pt>
                <c:pt idx="170">
                  <c:v>90.410899999999998</c:v>
                </c:pt>
                <c:pt idx="171">
                  <c:v>90.411199999999994</c:v>
                </c:pt>
                <c:pt idx="172">
                  <c:v>90.412300000000002</c:v>
                </c:pt>
                <c:pt idx="173">
                  <c:v>90.413600000000002</c:v>
                </c:pt>
                <c:pt idx="174">
                  <c:v>90.414900000000003</c:v>
                </c:pt>
                <c:pt idx="175">
                  <c:v>90.4161</c:v>
                </c:pt>
                <c:pt idx="176">
                  <c:v>90.417000000000002</c:v>
                </c:pt>
                <c:pt idx="177">
                  <c:v>90.417299999999997</c:v>
                </c:pt>
                <c:pt idx="178">
                  <c:v>90.417599999999993</c:v>
                </c:pt>
                <c:pt idx="179">
                  <c:v>90.418499999999995</c:v>
                </c:pt>
                <c:pt idx="180">
                  <c:v>90.419600000000003</c:v>
                </c:pt>
                <c:pt idx="181">
                  <c:v>90.420699999999997</c:v>
                </c:pt>
                <c:pt idx="182">
                  <c:v>90.421700000000001</c:v>
                </c:pt>
                <c:pt idx="183">
                  <c:v>90.422499999999999</c:v>
                </c:pt>
                <c:pt idx="184">
                  <c:v>90.422700000000006</c:v>
                </c:pt>
                <c:pt idx="185">
                  <c:v>90.423000000000002</c:v>
                </c:pt>
                <c:pt idx="186">
                  <c:v>90.423699999999997</c:v>
                </c:pt>
                <c:pt idx="187">
                  <c:v>90.424700000000001</c:v>
                </c:pt>
                <c:pt idx="188">
                  <c:v>90.425600000000003</c:v>
                </c:pt>
                <c:pt idx="189">
                  <c:v>90.426500000000004</c:v>
                </c:pt>
                <c:pt idx="190">
                  <c:v>90.427199999999999</c:v>
                </c:pt>
                <c:pt idx="191">
                  <c:v>90.427400000000006</c:v>
                </c:pt>
                <c:pt idx="192">
                  <c:v>90.427599999999998</c:v>
                </c:pt>
                <c:pt idx="193">
                  <c:v>90.428200000000004</c:v>
                </c:pt>
                <c:pt idx="194">
                  <c:v>90.429000000000002</c:v>
                </c:pt>
                <c:pt idx="195">
                  <c:v>90.4298</c:v>
                </c:pt>
                <c:pt idx="196">
                  <c:v>90.430599999999998</c:v>
                </c:pt>
                <c:pt idx="197">
                  <c:v>90.431100000000001</c:v>
                </c:pt>
                <c:pt idx="198">
                  <c:v>90.431299999999993</c:v>
                </c:pt>
                <c:pt idx="199">
                  <c:v>90.4315</c:v>
                </c:pt>
                <c:pt idx="200">
                  <c:v>90.432000000000002</c:v>
                </c:pt>
                <c:pt idx="201">
                  <c:v>90.432699999999997</c:v>
                </c:pt>
                <c:pt idx="202">
                  <c:v>90.433400000000006</c:v>
                </c:pt>
                <c:pt idx="203">
                  <c:v>90.434100000000001</c:v>
                </c:pt>
                <c:pt idx="204">
                  <c:v>90.4345</c:v>
                </c:pt>
                <c:pt idx="205">
                  <c:v>90.434700000000007</c:v>
                </c:pt>
                <c:pt idx="206">
                  <c:v>90.434799999999996</c:v>
                </c:pt>
                <c:pt idx="207">
                  <c:v>90.435299999999998</c:v>
                </c:pt>
                <c:pt idx="208">
                  <c:v>90.435900000000004</c:v>
                </c:pt>
                <c:pt idx="209">
                  <c:v>90.436499999999995</c:v>
                </c:pt>
                <c:pt idx="210">
                  <c:v>90.436999999999998</c:v>
                </c:pt>
                <c:pt idx="211">
                  <c:v>90.437399999999997</c:v>
                </c:pt>
                <c:pt idx="212">
                  <c:v>90.437600000000003</c:v>
                </c:pt>
                <c:pt idx="213">
                  <c:v>90.437700000000007</c:v>
                </c:pt>
                <c:pt idx="214">
                  <c:v>90.438100000000006</c:v>
                </c:pt>
                <c:pt idx="215">
                  <c:v>90.438599999999994</c:v>
                </c:pt>
                <c:pt idx="216">
                  <c:v>90.439099999999996</c:v>
                </c:pt>
                <c:pt idx="217">
                  <c:v>90.439499999999995</c:v>
                </c:pt>
                <c:pt idx="218">
                  <c:v>90.439899999999994</c:v>
                </c:pt>
                <c:pt idx="219">
                  <c:v>90.44</c:v>
                </c:pt>
                <c:pt idx="220">
                  <c:v>90.440100000000001</c:v>
                </c:pt>
                <c:pt idx="221">
                  <c:v>90.440399999999997</c:v>
                </c:pt>
                <c:pt idx="222">
                  <c:v>90.440899999999999</c:v>
                </c:pt>
                <c:pt idx="223">
                  <c:v>90.441299999999998</c:v>
                </c:pt>
                <c:pt idx="224">
                  <c:v>90.441699999999997</c:v>
                </c:pt>
                <c:pt idx="225">
                  <c:v>90.441999999999993</c:v>
                </c:pt>
                <c:pt idx="226">
                  <c:v>90.442099999999996</c:v>
                </c:pt>
                <c:pt idx="227">
                  <c:v>90.4422</c:v>
                </c:pt>
                <c:pt idx="228">
                  <c:v>90.442499999999995</c:v>
                </c:pt>
                <c:pt idx="229">
                  <c:v>90.442800000000005</c:v>
                </c:pt>
                <c:pt idx="230">
                  <c:v>90.443200000000004</c:v>
                </c:pt>
                <c:pt idx="231">
                  <c:v>90.4435</c:v>
                </c:pt>
                <c:pt idx="232">
                  <c:v>90.443799999999996</c:v>
                </c:pt>
                <c:pt idx="233">
                  <c:v>90.443899999999999</c:v>
                </c:pt>
                <c:pt idx="234">
                  <c:v>90.443899999999999</c:v>
                </c:pt>
                <c:pt idx="235">
                  <c:v>90.444199999999995</c:v>
                </c:pt>
                <c:pt idx="236">
                  <c:v>90.444500000000005</c:v>
                </c:pt>
                <c:pt idx="237">
                  <c:v>90.444800000000001</c:v>
                </c:pt>
                <c:pt idx="238">
                  <c:v>90.445099999999996</c:v>
                </c:pt>
                <c:pt idx="239">
                  <c:v>90.445300000000003</c:v>
                </c:pt>
                <c:pt idx="240">
                  <c:v>90.445599999999999</c:v>
                </c:pt>
                <c:pt idx="241">
                  <c:v>90.445800000000006</c:v>
                </c:pt>
                <c:pt idx="242">
                  <c:v>90.4465</c:v>
                </c:pt>
                <c:pt idx="243">
                  <c:v>90.447299999999998</c:v>
                </c:pt>
                <c:pt idx="244">
                  <c:v>90.448099999999997</c:v>
                </c:pt>
                <c:pt idx="245">
                  <c:v>90.448700000000002</c:v>
                </c:pt>
                <c:pt idx="246">
                  <c:v>90.449200000000005</c:v>
                </c:pt>
                <c:pt idx="247">
                  <c:v>90.450100000000006</c:v>
                </c:pt>
                <c:pt idx="248">
                  <c:v>90.450800000000001</c:v>
                </c:pt>
                <c:pt idx="249">
                  <c:v>90.451899999999995</c:v>
                </c:pt>
                <c:pt idx="250">
                  <c:v>90.4529</c:v>
                </c:pt>
                <c:pt idx="251">
                  <c:v>90.453500000000005</c:v>
                </c:pt>
                <c:pt idx="252">
                  <c:v>90.453800000000001</c:v>
                </c:pt>
                <c:pt idx="253">
                  <c:v>90.453900000000004</c:v>
                </c:pt>
                <c:pt idx="254">
                  <c:v>90.453900000000004</c:v>
                </c:pt>
                <c:pt idx="255">
                  <c:v>90.453999999999994</c:v>
                </c:pt>
                <c:pt idx="256">
                  <c:v>90.453999999999994</c:v>
                </c:pt>
                <c:pt idx="257">
                  <c:v>90.454099999999997</c:v>
                </c:pt>
                <c:pt idx="258">
                  <c:v>90.454099999999997</c:v>
                </c:pt>
                <c:pt idx="259">
                  <c:v>90.454099999999997</c:v>
                </c:pt>
                <c:pt idx="260">
                  <c:v>90.454099999999997</c:v>
                </c:pt>
                <c:pt idx="261">
                  <c:v>90.454099999999997</c:v>
                </c:pt>
                <c:pt idx="262">
                  <c:v>90.454099999999997</c:v>
                </c:pt>
                <c:pt idx="263">
                  <c:v>90.454099999999997</c:v>
                </c:pt>
                <c:pt idx="264">
                  <c:v>90.454099999999997</c:v>
                </c:pt>
                <c:pt idx="265">
                  <c:v>90.454099999999997</c:v>
                </c:pt>
                <c:pt idx="266">
                  <c:v>90.454099999999997</c:v>
                </c:pt>
                <c:pt idx="267">
                  <c:v>90.454099999999997</c:v>
                </c:pt>
                <c:pt idx="268">
                  <c:v>90.454099999999997</c:v>
                </c:pt>
                <c:pt idx="269">
                  <c:v>90.454099999999997</c:v>
                </c:pt>
                <c:pt idx="270">
                  <c:v>90.454099999999997</c:v>
                </c:pt>
                <c:pt idx="271">
                  <c:v>90.454099999999997</c:v>
                </c:pt>
                <c:pt idx="272">
                  <c:v>90.454099999999997</c:v>
                </c:pt>
                <c:pt idx="273">
                  <c:v>90.454099999999997</c:v>
                </c:pt>
                <c:pt idx="274">
                  <c:v>90.454099999999997</c:v>
                </c:pt>
                <c:pt idx="275">
                  <c:v>90.454099999999997</c:v>
                </c:pt>
                <c:pt idx="276">
                  <c:v>90.454099999999997</c:v>
                </c:pt>
                <c:pt idx="277">
                  <c:v>90.454099999999997</c:v>
                </c:pt>
                <c:pt idx="278">
                  <c:v>90.454099999999997</c:v>
                </c:pt>
                <c:pt idx="279">
                  <c:v>90.454099999999997</c:v>
                </c:pt>
                <c:pt idx="280">
                  <c:v>90.454099999999997</c:v>
                </c:pt>
                <c:pt idx="281">
                  <c:v>90.454099999999997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post26!$E$24</c:f>
              <c:strCache>
                <c:ptCount val="1"/>
                <c:pt idx="0">
                  <c:v>T2406</c:v>
                </c:pt>
              </c:strCache>
            </c:strRef>
          </c:tx>
          <c:spPr>
            <a:ln w="15875">
              <a:prstDash val="lgDash"/>
            </a:ln>
          </c:spPr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post26!$E$25:$E$306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90.000100000000003</c:v>
                </c:pt>
                <c:pt idx="5">
                  <c:v>90.000100000000003</c:v>
                </c:pt>
                <c:pt idx="6">
                  <c:v>90.000200000000007</c:v>
                </c:pt>
                <c:pt idx="7">
                  <c:v>90.000200000000007</c:v>
                </c:pt>
                <c:pt idx="8">
                  <c:v>90.000299999999996</c:v>
                </c:pt>
                <c:pt idx="9">
                  <c:v>90.000299999999996</c:v>
                </c:pt>
                <c:pt idx="10">
                  <c:v>90.000299999999996</c:v>
                </c:pt>
                <c:pt idx="11">
                  <c:v>90.000399999999999</c:v>
                </c:pt>
                <c:pt idx="12">
                  <c:v>90.000399999999999</c:v>
                </c:pt>
                <c:pt idx="13">
                  <c:v>90.000500000000002</c:v>
                </c:pt>
                <c:pt idx="14">
                  <c:v>90.000600000000006</c:v>
                </c:pt>
                <c:pt idx="15">
                  <c:v>90.000600000000006</c:v>
                </c:pt>
                <c:pt idx="16">
                  <c:v>90.000699999999995</c:v>
                </c:pt>
                <c:pt idx="17">
                  <c:v>90.000699999999995</c:v>
                </c:pt>
                <c:pt idx="18">
                  <c:v>90.000699999999995</c:v>
                </c:pt>
                <c:pt idx="19">
                  <c:v>90.000799999999998</c:v>
                </c:pt>
                <c:pt idx="20">
                  <c:v>90.000900000000001</c:v>
                </c:pt>
                <c:pt idx="21">
                  <c:v>90.001000000000005</c:v>
                </c:pt>
                <c:pt idx="22">
                  <c:v>90.001099999999994</c:v>
                </c:pt>
                <c:pt idx="23">
                  <c:v>90.001099999999994</c:v>
                </c:pt>
                <c:pt idx="24">
                  <c:v>90.001199999999997</c:v>
                </c:pt>
                <c:pt idx="25">
                  <c:v>90.001199999999997</c:v>
                </c:pt>
                <c:pt idx="26">
                  <c:v>90.001400000000004</c:v>
                </c:pt>
                <c:pt idx="27">
                  <c:v>90.001499999999993</c:v>
                </c:pt>
                <c:pt idx="28">
                  <c:v>90.001599999999996</c:v>
                </c:pt>
                <c:pt idx="29">
                  <c:v>90.0017</c:v>
                </c:pt>
                <c:pt idx="30">
                  <c:v>90.0017</c:v>
                </c:pt>
                <c:pt idx="31">
                  <c:v>90.001800000000003</c:v>
                </c:pt>
                <c:pt idx="32">
                  <c:v>90.001900000000006</c:v>
                </c:pt>
                <c:pt idx="33">
                  <c:v>90.001999999999995</c:v>
                </c:pt>
                <c:pt idx="34">
                  <c:v>90.002200000000002</c:v>
                </c:pt>
                <c:pt idx="35">
                  <c:v>90.002300000000005</c:v>
                </c:pt>
                <c:pt idx="36">
                  <c:v>90.002399999999994</c:v>
                </c:pt>
                <c:pt idx="37">
                  <c:v>90.002499999999998</c:v>
                </c:pt>
                <c:pt idx="38">
                  <c:v>90.002499999999998</c:v>
                </c:pt>
                <c:pt idx="39">
                  <c:v>90.002600000000001</c:v>
                </c:pt>
                <c:pt idx="40">
                  <c:v>90.002799999999993</c:v>
                </c:pt>
                <c:pt idx="41">
                  <c:v>90.003</c:v>
                </c:pt>
                <c:pt idx="42">
                  <c:v>90.003100000000003</c:v>
                </c:pt>
                <c:pt idx="43">
                  <c:v>90.003299999999996</c:v>
                </c:pt>
                <c:pt idx="44">
                  <c:v>90.003299999999996</c:v>
                </c:pt>
                <c:pt idx="45">
                  <c:v>90.003299999999996</c:v>
                </c:pt>
                <c:pt idx="46">
                  <c:v>90.003500000000003</c:v>
                </c:pt>
                <c:pt idx="47">
                  <c:v>90.003699999999995</c:v>
                </c:pt>
                <c:pt idx="48">
                  <c:v>90.003900000000002</c:v>
                </c:pt>
                <c:pt idx="49">
                  <c:v>90.004099999999994</c:v>
                </c:pt>
                <c:pt idx="50">
                  <c:v>90.004199999999997</c:v>
                </c:pt>
                <c:pt idx="51">
                  <c:v>90.004199999999997</c:v>
                </c:pt>
                <c:pt idx="52">
                  <c:v>90.004300000000001</c:v>
                </c:pt>
                <c:pt idx="53">
                  <c:v>90.004400000000004</c:v>
                </c:pt>
                <c:pt idx="54">
                  <c:v>90.0047</c:v>
                </c:pt>
                <c:pt idx="55">
                  <c:v>90.004900000000006</c:v>
                </c:pt>
                <c:pt idx="56">
                  <c:v>90.005099999999999</c:v>
                </c:pt>
                <c:pt idx="57">
                  <c:v>90.005200000000002</c:v>
                </c:pt>
                <c:pt idx="58">
                  <c:v>90.005300000000005</c:v>
                </c:pt>
                <c:pt idx="59">
                  <c:v>90.005300000000005</c:v>
                </c:pt>
                <c:pt idx="60">
                  <c:v>90.005499999999998</c:v>
                </c:pt>
                <c:pt idx="61">
                  <c:v>90.005700000000004</c:v>
                </c:pt>
                <c:pt idx="62">
                  <c:v>90.005899999999997</c:v>
                </c:pt>
                <c:pt idx="63">
                  <c:v>90.006200000000007</c:v>
                </c:pt>
                <c:pt idx="64">
                  <c:v>90.006299999999996</c:v>
                </c:pt>
                <c:pt idx="65">
                  <c:v>90.006399999999999</c:v>
                </c:pt>
                <c:pt idx="66">
                  <c:v>90.006399999999999</c:v>
                </c:pt>
                <c:pt idx="67">
                  <c:v>90.006600000000006</c:v>
                </c:pt>
                <c:pt idx="68">
                  <c:v>90.006900000000002</c:v>
                </c:pt>
                <c:pt idx="69">
                  <c:v>90.007099999999994</c:v>
                </c:pt>
                <c:pt idx="70">
                  <c:v>90.007300000000001</c:v>
                </c:pt>
                <c:pt idx="71">
                  <c:v>90.007499999999993</c:v>
                </c:pt>
                <c:pt idx="72">
                  <c:v>90.0107</c:v>
                </c:pt>
                <c:pt idx="73">
                  <c:v>90.013900000000007</c:v>
                </c:pt>
                <c:pt idx="74">
                  <c:v>90.024000000000001</c:v>
                </c:pt>
                <c:pt idx="75">
                  <c:v>90.037300000000002</c:v>
                </c:pt>
                <c:pt idx="76">
                  <c:v>90.050200000000004</c:v>
                </c:pt>
                <c:pt idx="77">
                  <c:v>90.062600000000003</c:v>
                </c:pt>
                <c:pt idx="78">
                  <c:v>90.071700000000007</c:v>
                </c:pt>
                <c:pt idx="79">
                  <c:v>90.075299999999999</c:v>
                </c:pt>
                <c:pt idx="80">
                  <c:v>90.078800000000001</c:v>
                </c:pt>
                <c:pt idx="81">
                  <c:v>90.088999999999999</c:v>
                </c:pt>
                <c:pt idx="82">
                  <c:v>90.102000000000004</c:v>
                </c:pt>
                <c:pt idx="83">
                  <c:v>90.114500000000007</c:v>
                </c:pt>
                <c:pt idx="84">
                  <c:v>90.126400000000004</c:v>
                </c:pt>
                <c:pt idx="85">
                  <c:v>90.135000000000005</c:v>
                </c:pt>
                <c:pt idx="86">
                  <c:v>90.137900000000002</c:v>
                </c:pt>
                <c:pt idx="87">
                  <c:v>90.140699999999995</c:v>
                </c:pt>
                <c:pt idx="88">
                  <c:v>90.148899999999998</c:v>
                </c:pt>
                <c:pt idx="89">
                  <c:v>90.159300000000002</c:v>
                </c:pt>
                <c:pt idx="90">
                  <c:v>90.169399999999996</c:v>
                </c:pt>
                <c:pt idx="91">
                  <c:v>90.179000000000002</c:v>
                </c:pt>
                <c:pt idx="92">
                  <c:v>90.186000000000007</c:v>
                </c:pt>
                <c:pt idx="93">
                  <c:v>90.188299999999998</c:v>
                </c:pt>
                <c:pt idx="94">
                  <c:v>90.190600000000003</c:v>
                </c:pt>
                <c:pt idx="95">
                  <c:v>90.197199999999995</c:v>
                </c:pt>
                <c:pt idx="96">
                  <c:v>90.205799999999996</c:v>
                </c:pt>
                <c:pt idx="97">
                  <c:v>90.213999999999999</c:v>
                </c:pt>
                <c:pt idx="98">
                  <c:v>90.221900000000005</c:v>
                </c:pt>
                <c:pt idx="99">
                  <c:v>90.227699999999999</c:v>
                </c:pt>
                <c:pt idx="100">
                  <c:v>90.229600000000005</c:v>
                </c:pt>
                <c:pt idx="101">
                  <c:v>90.231499999999997</c:v>
                </c:pt>
                <c:pt idx="102">
                  <c:v>90.236999999999995</c:v>
                </c:pt>
                <c:pt idx="103">
                  <c:v>90.244</c:v>
                </c:pt>
                <c:pt idx="104">
                  <c:v>90.250799999999998</c:v>
                </c:pt>
                <c:pt idx="105">
                  <c:v>90.257400000000004</c:v>
                </c:pt>
                <c:pt idx="106">
                  <c:v>90.262200000000007</c:v>
                </c:pt>
                <c:pt idx="107">
                  <c:v>90.263800000000003</c:v>
                </c:pt>
                <c:pt idx="108">
                  <c:v>90.265299999999996</c:v>
                </c:pt>
                <c:pt idx="109">
                  <c:v>90.269900000000007</c:v>
                </c:pt>
                <c:pt idx="110">
                  <c:v>90.275800000000004</c:v>
                </c:pt>
                <c:pt idx="111">
                  <c:v>90.281499999999994</c:v>
                </c:pt>
                <c:pt idx="112">
                  <c:v>90.286900000000003</c:v>
                </c:pt>
                <c:pt idx="113">
                  <c:v>90.290999999999997</c:v>
                </c:pt>
                <c:pt idx="114">
                  <c:v>90.292299999999997</c:v>
                </c:pt>
                <c:pt idx="115">
                  <c:v>90.293599999999998</c:v>
                </c:pt>
                <c:pt idx="116">
                  <c:v>90.297399999999996</c:v>
                </c:pt>
                <c:pt idx="117">
                  <c:v>90.302300000000002</c:v>
                </c:pt>
                <c:pt idx="118">
                  <c:v>90.307100000000005</c:v>
                </c:pt>
                <c:pt idx="119">
                  <c:v>90.311700000000002</c:v>
                </c:pt>
                <c:pt idx="120">
                  <c:v>90.315100000000001</c:v>
                </c:pt>
                <c:pt idx="121">
                  <c:v>90.316199999999995</c:v>
                </c:pt>
                <c:pt idx="122">
                  <c:v>90.317300000000003</c:v>
                </c:pt>
                <c:pt idx="123">
                  <c:v>90.320499999999996</c:v>
                </c:pt>
                <c:pt idx="124">
                  <c:v>90.324700000000007</c:v>
                </c:pt>
                <c:pt idx="125">
                  <c:v>90.328699999999998</c:v>
                </c:pt>
                <c:pt idx="126">
                  <c:v>90.332599999999999</c:v>
                </c:pt>
                <c:pt idx="127">
                  <c:v>90.335400000000007</c:v>
                </c:pt>
                <c:pt idx="128">
                  <c:v>90.336299999999994</c:v>
                </c:pt>
                <c:pt idx="129">
                  <c:v>90.337299999999999</c:v>
                </c:pt>
                <c:pt idx="130">
                  <c:v>90.34</c:v>
                </c:pt>
                <c:pt idx="131">
                  <c:v>90.343500000000006</c:v>
                </c:pt>
                <c:pt idx="132">
                  <c:v>90.346900000000005</c:v>
                </c:pt>
                <c:pt idx="133">
                  <c:v>90.350099999999998</c:v>
                </c:pt>
                <c:pt idx="134">
                  <c:v>90.352500000000006</c:v>
                </c:pt>
                <c:pt idx="135">
                  <c:v>90.353300000000004</c:v>
                </c:pt>
                <c:pt idx="136">
                  <c:v>90.354100000000003</c:v>
                </c:pt>
                <c:pt idx="137">
                  <c:v>90.356399999999994</c:v>
                </c:pt>
                <c:pt idx="138">
                  <c:v>90.359399999999994</c:v>
                </c:pt>
                <c:pt idx="139">
                  <c:v>90.362200000000001</c:v>
                </c:pt>
                <c:pt idx="140">
                  <c:v>90.364999999999995</c:v>
                </c:pt>
                <c:pt idx="141">
                  <c:v>90.367000000000004</c:v>
                </c:pt>
                <c:pt idx="142">
                  <c:v>90.367699999999999</c:v>
                </c:pt>
                <c:pt idx="143">
                  <c:v>90.368399999999994</c:v>
                </c:pt>
                <c:pt idx="144">
                  <c:v>90.3703</c:v>
                </c:pt>
                <c:pt idx="145">
                  <c:v>90.372799999999998</c:v>
                </c:pt>
                <c:pt idx="146">
                  <c:v>90.375299999999996</c:v>
                </c:pt>
                <c:pt idx="147">
                  <c:v>90.377600000000001</c:v>
                </c:pt>
                <c:pt idx="148">
                  <c:v>90.379300000000001</c:v>
                </c:pt>
                <c:pt idx="149">
                  <c:v>90.379900000000006</c:v>
                </c:pt>
                <c:pt idx="150">
                  <c:v>90.380499999999998</c:v>
                </c:pt>
                <c:pt idx="151">
                  <c:v>90.382099999999994</c:v>
                </c:pt>
                <c:pt idx="152">
                  <c:v>90.384299999999996</c:v>
                </c:pt>
                <c:pt idx="153">
                  <c:v>90.386300000000006</c:v>
                </c:pt>
                <c:pt idx="154">
                  <c:v>90.388300000000001</c:v>
                </c:pt>
                <c:pt idx="155">
                  <c:v>90.389799999999994</c:v>
                </c:pt>
                <c:pt idx="156">
                  <c:v>90.390299999999996</c:v>
                </c:pt>
                <c:pt idx="157">
                  <c:v>90.390699999999995</c:v>
                </c:pt>
                <c:pt idx="158">
                  <c:v>90.392099999999999</c:v>
                </c:pt>
                <c:pt idx="159">
                  <c:v>90.393900000000002</c:v>
                </c:pt>
                <c:pt idx="160">
                  <c:v>90.395700000000005</c:v>
                </c:pt>
                <c:pt idx="161">
                  <c:v>90.397400000000005</c:v>
                </c:pt>
                <c:pt idx="162">
                  <c:v>90.398600000000002</c:v>
                </c:pt>
                <c:pt idx="163">
                  <c:v>90.399000000000001</c:v>
                </c:pt>
                <c:pt idx="164">
                  <c:v>90.3994</c:v>
                </c:pt>
                <c:pt idx="165">
                  <c:v>90.400599999999997</c:v>
                </c:pt>
                <c:pt idx="166">
                  <c:v>90.402199999999993</c:v>
                </c:pt>
                <c:pt idx="167">
                  <c:v>90.403700000000001</c:v>
                </c:pt>
                <c:pt idx="168">
                  <c:v>90.405100000000004</c:v>
                </c:pt>
                <c:pt idx="169">
                  <c:v>90.406199999999998</c:v>
                </c:pt>
                <c:pt idx="170">
                  <c:v>90.406499999999994</c:v>
                </c:pt>
                <c:pt idx="171">
                  <c:v>90.406899999999993</c:v>
                </c:pt>
                <c:pt idx="172">
                  <c:v>90.407899999999998</c:v>
                </c:pt>
                <c:pt idx="173">
                  <c:v>90.409199999999998</c:v>
                </c:pt>
                <c:pt idx="174">
                  <c:v>90.410399999999996</c:v>
                </c:pt>
                <c:pt idx="175">
                  <c:v>90.411699999999996</c:v>
                </c:pt>
                <c:pt idx="176">
                  <c:v>90.412599999999998</c:v>
                </c:pt>
                <c:pt idx="177">
                  <c:v>90.412899999999993</c:v>
                </c:pt>
                <c:pt idx="178">
                  <c:v>90.413200000000003</c:v>
                </c:pt>
                <c:pt idx="179">
                  <c:v>90.414000000000001</c:v>
                </c:pt>
                <c:pt idx="180">
                  <c:v>90.415099999999995</c:v>
                </c:pt>
                <c:pt idx="181">
                  <c:v>90.416200000000003</c:v>
                </c:pt>
                <c:pt idx="182">
                  <c:v>90.417299999999997</c:v>
                </c:pt>
                <c:pt idx="183">
                  <c:v>90.418000000000006</c:v>
                </c:pt>
                <c:pt idx="184">
                  <c:v>90.418300000000002</c:v>
                </c:pt>
                <c:pt idx="185">
                  <c:v>90.418499999999995</c:v>
                </c:pt>
                <c:pt idx="186">
                  <c:v>90.419300000000007</c:v>
                </c:pt>
                <c:pt idx="187">
                  <c:v>90.420199999999994</c:v>
                </c:pt>
                <c:pt idx="188">
                  <c:v>90.421099999999996</c:v>
                </c:pt>
                <c:pt idx="189">
                  <c:v>90.421999999999997</c:v>
                </c:pt>
                <c:pt idx="190">
                  <c:v>90.422700000000006</c:v>
                </c:pt>
                <c:pt idx="191">
                  <c:v>90.422899999999998</c:v>
                </c:pt>
                <c:pt idx="192">
                  <c:v>90.423100000000005</c:v>
                </c:pt>
                <c:pt idx="193">
                  <c:v>90.423699999999997</c:v>
                </c:pt>
                <c:pt idx="194">
                  <c:v>90.424499999999995</c:v>
                </c:pt>
                <c:pt idx="195">
                  <c:v>90.425299999999993</c:v>
                </c:pt>
                <c:pt idx="196">
                  <c:v>90.426100000000005</c:v>
                </c:pt>
                <c:pt idx="197">
                  <c:v>90.426599999999993</c:v>
                </c:pt>
                <c:pt idx="198">
                  <c:v>90.4268</c:v>
                </c:pt>
                <c:pt idx="199">
                  <c:v>90.427000000000007</c:v>
                </c:pt>
                <c:pt idx="200">
                  <c:v>90.427499999999995</c:v>
                </c:pt>
                <c:pt idx="201">
                  <c:v>90.428200000000004</c:v>
                </c:pt>
                <c:pt idx="202">
                  <c:v>90.428899999999999</c:v>
                </c:pt>
                <c:pt idx="203">
                  <c:v>90.429500000000004</c:v>
                </c:pt>
                <c:pt idx="204">
                  <c:v>90.43</c:v>
                </c:pt>
                <c:pt idx="205">
                  <c:v>90.430099999999996</c:v>
                </c:pt>
                <c:pt idx="206">
                  <c:v>90.430300000000003</c:v>
                </c:pt>
                <c:pt idx="207">
                  <c:v>90.430700000000002</c:v>
                </c:pt>
                <c:pt idx="208">
                  <c:v>90.431299999999993</c:v>
                </c:pt>
                <c:pt idx="209">
                  <c:v>90.431899999999999</c:v>
                </c:pt>
                <c:pt idx="210">
                  <c:v>90.432400000000001</c:v>
                </c:pt>
                <c:pt idx="211">
                  <c:v>90.4328</c:v>
                </c:pt>
                <c:pt idx="212">
                  <c:v>90.433000000000007</c:v>
                </c:pt>
                <c:pt idx="213">
                  <c:v>90.433099999999996</c:v>
                </c:pt>
                <c:pt idx="214">
                  <c:v>90.433499999999995</c:v>
                </c:pt>
                <c:pt idx="215">
                  <c:v>90.433999999999997</c:v>
                </c:pt>
                <c:pt idx="216">
                  <c:v>90.4345</c:v>
                </c:pt>
                <c:pt idx="217">
                  <c:v>90.434899999999999</c:v>
                </c:pt>
                <c:pt idx="218">
                  <c:v>90.435299999999998</c:v>
                </c:pt>
                <c:pt idx="219">
                  <c:v>90.435400000000001</c:v>
                </c:pt>
                <c:pt idx="220">
                  <c:v>90.435500000000005</c:v>
                </c:pt>
                <c:pt idx="221">
                  <c:v>90.4358</c:v>
                </c:pt>
                <c:pt idx="222">
                  <c:v>90.436300000000003</c:v>
                </c:pt>
                <c:pt idx="223">
                  <c:v>90.436700000000002</c:v>
                </c:pt>
                <c:pt idx="224">
                  <c:v>90.437100000000001</c:v>
                </c:pt>
                <c:pt idx="225">
                  <c:v>90.437399999999997</c:v>
                </c:pt>
                <c:pt idx="226">
                  <c:v>90.4375</c:v>
                </c:pt>
                <c:pt idx="227">
                  <c:v>90.437600000000003</c:v>
                </c:pt>
                <c:pt idx="228">
                  <c:v>90.437799999999996</c:v>
                </c:pt>
                <c:pt idx="229">
                  <c:v>90.438199999999995</c:v>
                </c:pt>
                <c:pt idx="230">
                  <c:v>90.438599999999994</c:v>
                </c:pt>
                <c:pt idx="231">
                  <c:v>90.438900000000004</c:v>
                </c:pt>
                <c:pt idx="232">
                  <c:v>90.439099999999996</c:v>
                </c:pt>
                <c:pt idx="233">
                  <c:v>90.4392</c:v>
                </c:pt>
                <c:pt idx="234">
                  <c:v>90.439300000000003</c:v>
                </c:pt>
                <c:pt idx="235">
                  <c:v>90.439499999999995</c:v>
                </c:pt>
                <c:pt idx="236">
                  <c:v>90.439899999999994</c:v>
                </c:pt>
                <c:pt idx="237">
                  <c:v>90.440200000000004</c:v>
                </c:pt>
                <c:pt idx="238">
                  <c:v>90.440399999999997</c:v>
                </c:pt>
                <c:pt idx="239">
                  <c:v>90.440700000000007</c:v>
                </c:pt>
                <c:pt idx="240">
                  <c:v>90.440899999999999</c:v>
                </c:pt>
                <c:pt idx="241">
                  <c:v>90.441199999999995</c:v>
                </c:pt>
                <c:pt idx="242">
                  <c:v>90.441900000000004</c:v>
                </c:pt>
                <c:pt idx="243">
                  <c:v>90.442700000000002</c:v>
                </c:pt>
                <c:pt idx="244">
                  <c:v>90.443399999999997</c:v>
                </c:pt>
                <c:pt idx="245">
                  <c:v>90.444100000000006</c:v>
                </c:pt>
                <c:pt idx="246">
                  <c:v>90.444500000000005</c:v>
                </c:pt>
                <c:pt idx="247">
                  <c:v>90.445400000000006</c:v>
                </c:pt>
                <c:pt idx="248">
                  <c:v>90.446100000000001</c:v>
                </c:pt>
                <c:pt idx="249">
                  <c:v>90.447199999999995</c:v>
                </c:pt>
                <c:pt idx="250">
                  <c:v>90.4482</c:v>
                </c:pt>
                <c:pt idx="251">
                  <c:v>90.448800000000006</c:v>
                </c:pt>
                <c:pt idx="252">
                  <c:v>90.449100000000001</c:v>
                </c:pt>
                <c:pt idx="253">
                  <c:v>90.449200000000005</c:v>
                </c:pt>
                <c:pt idx="254">
                  <c:v>90.449200000000005</c:v>
                </c:pt>
                <c:pt idx="255">
                  <c:v>90.449299999999994</c:v>
                </c:pt>
                <c:pt idx="256">
                  <c:v>90.449299999999994</c:v>
                </c:pt>
                <c:pt idx="257">
                  <c:v>90.449299999999994</c:v>
                </c:pt>
                <c:pt idx="258">
                  <c:v>90.449399999999997</c:v>
                </c:pt>
                <c:pt idx="259">
                  <c:v>90.449399999999997</c:v>
                </c:pt>
                <c:pt idx="260">
                  <c:v>90.449399999999997</c:v>
                </c:pt>
                <c:pt idx="261">
                  <c:v>90.449399999999997</c:v>
                </c:pt>
                <c:pt idx="262">
                  <c:v>90.449399999999997</c:v>
                </c:pt>
                <c:pt idx="263">
                  <c:v>90.449399999999997</c:v>
                </c:pt>
                <c:pt idx="264">
                  <c:v>90.449399999999997</c:v>
                </c:pt>
                <c:pt idx="265">
                  <c:v>90.449399999999997</c:v>
                </c:pt>
                <c:pt idx="266">
                  <c:v>90.449399999999997</c:v>
                </c:pt>
                <c:pt idx="267">
                  <c:v>90.449399999999997</c:v>
                </c:pt>
                <c:pt idx="268">
                  <c:v>90.449399999999997</c:v>
                </c:pt>
                <c:pt idx="269">
                  <c:v>90.449399999999997</c:v>
                </c:pt>
                <c:pt idx="270">
                  <c:v>90.449399999999997</c:v>
                </c:pt>
                <c:pt idx="271">
                  <c:v>90.449399999999997</c:v>
                </c:pt>
                <c:pt idx="272">
                  <c:v>90.449399999999997</c:v>
                </c:pt>
                <c:pt idx="273">
                  <c:v>90.449399999999997</c:v>
                </c:pt>
                <c:pt idx="274">
                  <c:v>90.449399999999997</c:v>
                </c:pt>
                <c:pt idx="275">
                  <c:v>90.449399999999997</c:v>
                </c:pt>
                <c:pt idx="276">
                  <c:v>90.449399999999997</c:v>
                </c:pt>
                <c:pt idx="277">
                  <c:v>90.449399999999997</c:v>
                </c:pt>
                <c:pt idx="278">
                  <c:v>90.449399999999997</c:v>
                </c:pt>
                <c:pt idx="279">
                  <c:v>90.449399999999997</c:v>
                </c:pt>
                <c:pt idx="280">
                  <c:v>90.449399999999997</c:v>
                </c:pt>
                <c:pt idx="281">
                  <c:v>90.449399999999997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post26!$F$24</c:f>
              <c:strCache>
                <c:ptCount val="1"/>
                <c:pt idx="0">
                  <c:v>T2500</c:v>
                </c:pt>
              </c:strCache>
            </c:strRef>
          </c:tx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post26!$F$25:$F$306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90.000100000000003</c:v>
                </c:pt>
                <c:pt idx="6">
                  <c:v>90.000100000000003</c:v>
                </c:pt>
                <c:pt idx="7">
                  <c:v>90.000100000000003</c:v>
                </c:pt>
                <c:pt idx="8">
                  <c:v>90.000100000000003</c:v>
                </c:pt>
                <c:pt idx="9">
                  <c:v>90.000100000000003</c:v>
                </c:pt>
                <c:pt idx="10">
                  <c:v>90.000100000000003</c:v>
                </c:pt>
                <c:pt idx="11">
                  <c:v>90.000200000000007</c:v>
                </c:pt>
                <c:pt idx="12">
                  <c:v>90.000200000000007</c:v>
                </c:pt>
                <c:pt idx="13">
                  <c:v>90.000200000000007</c:v>
                </c:pt>
                <c:pt idx="14">
                  <c:v>90.000200000000007</c:v>
                </c:pt>
                <c:pt idx="15">
                  <c:v>90.000299999999996</c:v>
                </c:pt>
                <c:pt idx="16">
                  <c:v>90.000299999999996</c:v>
                </c:pt>
                <c:pt idx="17">
                  <c:v>90.000299999999996</c:v>
                </c:pt>
                <c:pt idx="18">
                  <c:v>90.000299999999996</c:v>
                </c:pt>
                <c:pt idx="19">
                  <c:v>90.000299999999996</c:v>
                </c:pt>
                <c:pt idx="20">
                  <c:v>90.000399999999999</c:v>
                </c:pt>
                <c:pt idx="21">
                  <c:v>90.000399999999999</c:v>
                </c:pt>
                <c:pt idx="22">
                  <c:v>90.000399999999999</c:v>
                </c:pt>
                <c:pt idx="23">
                  <c:v>90.000399999999999</c:v>
                </c:pt>
                <c:pt idx="24">
                  <c:v>90.000399999999999</c:v>
                </c:pt>
                <c:pt idx="25">
                  <c:v>90.000500000000002</c:v>
                </c:pt>
                <c:pt idx="26">
                  <c:v>90.000500000000002</c:v>
                </c:pt>
                <c:pt idx="27">
                  <c:v>90.000500000000002</c:v>
                </c:pt>
                <c:pt idx="28">
                  <c:v>90.000600000000006</c:v>
                </c:pt>
                <c:pt idx="29">
                  <c:v>90.000600000000006</c:v>
                </c:pt>
                <c:pt idx="30">
                  <c:v>90.000600000000006</c:v>
                </c:pt>
                <c:pt idx="31">
                  <c:v>90.000600000000006</c:v>
                </c:pt>
                <c:pt idx="32">
                  <c:v>90.000699999999995</c:v>
                </c:pt>
                <c:pt idx="33">
                  <c:v>90.000699999999995</c:v>
                </c:pt>
                <c:pt idx="34">
                  <c:v>90.000799999999998</c:v>
                </c:pt>
                <c:pt idx="35">
                  <c:v>90.000799999999998</c:v>
                </c:pt>
                <c:pt idx="36">
                  <c:v>90.000799999999998</c:v>
                </c:pt>
                <c:pt idx="37">
                  <c:v>90.000900000000001</c:v>
                </c:pt>
                <c:pt idx="38">
                  <c:v>90.000900000000001</c:v>
                </c:pt>
                <c:pt idx="39">
                  <c:v>90.000900000000001</c:v>
                </c:pt>
                <c:pt idx="40">
                  <c:v>90.001000000000005</c:v>
                </c:pt>
                <c:pt idx="41">
                  <c:v>90.001000000000005</c:v>
                </c:pt>
                <c:pt idx="42">
                  <c:v>90.001099999999994</c:v>
                </c:pt>
                <c:pt idx="43">
                  <c:v>90.001099999999994</c:v>
                </c:pt>
                <c:pt idx="44">
                  <c:v>90.001099999999994</c:v>
                </c:pt>
                <c:pt idx="45">
                  <c:v>90.001099999999994</c:v>
                </c:pt>
                <c:pt idx="46">
                  <c:v>90.001199999999997</c:v>
                </c:pt>
                <c:pt idx="47">
                  <c:v>90.001300000000001</c:v>
                </c:pt>
                <c:pt idx="48">
                  <c:v>90.001300000000001</c:v>
                </c:pt>
                <c:pt idx="49">
                  <c:v>90.001400000000004</c:v>
                </c:pt>
                <c:pt idx="50">
                  <c:v>90.001400000000004</c:v>
                </c:pt>
                <c:pt idx="51">
                  <c:v>90.001499999999993</c:v>
                </c:pt>
                <c:pt idx="52">
                  <c:v>90.001499999999993</c:v>
                </c:pt>
                <c:pt idx="53">
                  <c:v>90.001499999999993</c:v>
                </c:pt>
                <c:pt idx="54">
                  <c:v>90.001599999999996</c:v>
                </c:pt>
                <c:pt idx="55">
                  <c:v>90.0017</c:v>
                </c:pt>
                <c:pt idx="56">
                  <c:v>90.001800000000003</c:v>
                </c:pt>
                <c:pt idx="57">
                  <c:v>90.001800000000003</c:v>
                </c:pt>
                <c:pt idx="58">
                  <c:v>90.001800000000003</c:v>
                </c:pt>
                <c:pt idx="59">
                  <c:v>90.001900000000006</c:v>
                </c:pt>
                <c:pt idx="60">
                  <c:v>90.001900000000006</c:v>
                </c:pt>
                <c:pt idx="61">
                  <c:v>90.001999999999995</c:v>
                </c:pt>
                <c:pt idx="62">
                  <c:v>90.002099999999999</c:v>
                </c:pt>
                <c:pt idx="63">
                  <c:v>90.002200000000002</c:v>
                </c:pt>
                <c:pt idx="64">
                  <c:v>90.002200000000002</c:v>
                </c:pt>
                <c:pt idx="65">
                  <c:v>90.002300000000005</c:v>
                </c:pt>
                <c:pt idx="66">
                  <c:v>90.002300000000005</c:v>
                </c:pt>
                <c:pt idx="67">
                  <c:v>90.002399999999994</c:v>
                </c:pt>
                <c:pt idx="68">
                  <c:v>90.002399999999994</c:v>
                </c:pt>
                <c:pt idx="69">
                  <c:v>90.002499999999998</c:v>
                </c:pt>
                <c:pt idx="70">
                  <c:v>90.002600000000001</c:v>
                </c:pt>
                <c:pt idx="71">
                  <c:v>90.002700000000004</c:v>
                </c:pt>
                <c:pt idx="72">
                  <c:v>90.004199999999997</c:v>
                </c:pt>
                <c:pt idx="73">
                  <c:v>90.005799999999994</c:v>
                </c:pt>
                <c:pt idx="74">
                  <c:v>90.011200000000002</c:v>
                </c:pt>
                <c:pt idx="75">
                  <c:v>90.018699999999995</c:v>
                </c:pt>
                <c:pt idx="76">
                  <c:v>90.026200000000003</c:v>
                </c:pt>
                <c:pt idx="77">
                  <c:v>90.033500000000004</c:v>
                </c:pt>
                <c:pt idx="78">
                  <c:v>90.038799999999995</c:v>
                </c:pt>
                <c:pt idx="79">
                  <c:v>90.040899999999993</c:v>
                </c:pt>
                <c:pt idx="80">
                  <c:v>90.043000000000006</c:v>
                </c:pt>
                <c:pt idx="81">
                  <c:v>90.049199999999999</c:v>
                </c:pt>
                <c:pt idx="82">
                  <c:v>90.057000000000002</c:v>
                </c:pt>
                <c:pt idx="83">
                  <c:v>90.064499999999995</c:v>
                </c:pt>
                <c:pt idx="84">
                  <c:v>90.071700000000007</c:v>
                </c:pt>
                <c:pt idx="85">
                  <c:v>90.076899999999995</c:v>
                </c:pt>
                <c:pt idx="86">
                  <c:v>90.078599999999994</c:v>
                </c:pt>
                <c:pt idx="87">
                  <c:v>90.080299999999994</c:v>
                </c:pt>
                <c:pt idx="88">
                  <c:v>90.085300000000004</c:v>
                </c:pt>
                <c:pt idx="89">
                  <c:v>90.091700000000003</c:v>
                </c:pt>
                <c:pt idx="90">
                  <c:v>90.097800000000007</c:v>
                </c:pt>
                <c:pt idx="91">
                  <c:v>90.103700000000003</c:v>
                </c:pt>
                <c:pt idx="92">
                  <c:v>90.108000000000004</c:v>
                </c:pt>
                <c:pt idx="93">
                  <c:v>90.109399999999994</c:v>
                </c:pt>
                <c:pt idx="94">
                  <c:v>90.110799999999998</c:v>
                </c:pt>
                <c:pt idx="95">
                  <c:v>90.114900000000006</c:v>
                </c:pt>
                <c:pt idx="96">
                  <c:v>90.120099999999994</c:v>
                </c:pt>
                <c:pt idx="97">
                  <c:v>90.125100000000003</c:v>
                </c:pt>
                <c:pt idx="98">
                  <c:v>90.13</c:v>
                </c:pt>
                <c:pt idx="99">
                  <c:v>90.133499999999998</c:v>
                </c:pt>
                <c:pt idx="100">
                  <c:v>90.134699999999995</c:v>
                </c:pt>
                <c:pt idx="101">
                  <c:v>90.135900000000007</c:v>
                </c:pt>
                <c:pt idx="102">
                  <c:v>90.139300000000006</c:v>
                </c:pt>
                <c:pt idx="103">
                  <c:v>90.143600000000006</c:v>
                </c:pt>
                <c:pt idx="104">
                  <c:v>90.147800000000004</c:v>
                </c:pt>
                <c:pt idx="105">
                  <c:v>90.151899999999998</c:v>
                </c:pt>
                <c:pt idx="106">
                  <c:v>90.154799999999994</c:v>
                </c:pt>
                <c:pt idx="107">
                  <c:v>90.155799999999999</c:v>
                </c:pt>
                <c:pt idx="108">
                  <c:v>90.156800000000004</c:v>
                </c:pt>
                <c:pt idx="109">
                  <c:v>90.159599999999998</c:v>
                </c:pt>
                <c:pt idx="110">
                  <c:v>90.163200000000003</c:v>
                </c:pt>
                <c:pt idx="111">
                  <c:v>90.166700000000006</c:v>
                </c:pt>
                <c:pt idx="112">
                  <c:v>90.170100000000005</c:v>
                </c:pt>
                <c:pt idx="113">
                  <c:v>90.172600000000003</c:v>
                </c:pt>
                <c:pt idx="114">
                  <c:v>90.173400000000001</c:v>
                </c:pt>
                <c:pt idx="115">
                  <c:v>90.174199999999999</c:v>
                </c:pt>
                <c:pt idx="116">
                  <c:v>90.176599999999993</c:v>
                </c:pt>
                <c:pt idx="117">
                  <c:v>90.179699999999997</c:v>
                </c:pt>
                <c:pt idx="118">
                  <c:v>90.182599999999994</c:v>
                </c:pt>
                <c:pt idx="119">
                  <c:v>90.185500000000005</c:v>
                </c:pt>
                <c:pt idx="120">
                  <c:v>90.1875</c:v>
                </c:pt>
                <c:pt idx="121">
                  <c:v>90.188199999999995</c:v>
                </c:pt>
                <c:pt idx="122">
                  <c:v>90.188900000000004</c:v>
                </c:pt>
                <c:pt idx="123">
                  <c:v>90.190899999999999</c:v>
                </c:pt>
                <c:pt idx="124">
                  <c:v>90.1935</c:v>
                </c:pt>
                <c:pt idx="125">
                  <c:v>90.195999999999998</c:v>
                </c:pt>
                <c:pt idx="126">
                  <c:v>90.198400000000007</c:v>
                </c:pt>
                <c:pt idx="127">
                  <c:v>90.200100000000006</c:v>
                </c:pt>
                <c:pt idx="128">
                  <c:v>90.200699999999998</c:v>
                </c:pt>
                <c:pt idx="129">
                  <c:v>90.201300000000003</c:v>
                </c:pt>
                <c:pt idx="130">
                  <c:v>90.203000000000003</c:v>
                </c:pt>
                <c:pt idx="131">
                  <c:v>90.205200000000005</c:v>
                </c:pt>
                <c:pt idx="132">
                  <c:v>90.207300000000004</c:v>
                </c:pt>
                <c:pt idx="133">
                  <c:v>90.209299999999999</c:v>
                </c:pt>
                <c:pt idx="134">
                  <c:v>90.210800000000006</c:v>
                </c:pt>
                <c:pt idx="135">
                  <c:v>90.211299999999994</c:v>
                </c:pt>
                <c:pt idx="136">
                  <c:v>90.211799999999997</c:v>
                </c:pt>
                <c:pt idx="137">
                  <c:v>90.213200000000001</c:v>
                </c:pt>
                <c:pt idx="138">
                  <c:v>90.215000000000003</c:v>
                </c:pt>
                <c:pt idx="139">
                  <c:v>90.216800000000006</c:v>
                </c:pt>
                <c:pt idx="140">
                  <c:v>90.218500000000006</c:v>
                </c:pt>
                <c:pt idx="141">
                  <c:v>90.219800000000006</c:v>
                </c:pt>
                <c:pt idx="142">
                  <c:v>90.220200000000006</c:v>
                </c:pt>
                <c:pt idx="143">
                  <c:v>90.220600000000005</c:v>
                </c:pt>
                <c:pt idx="144">
                  <c:v>90.221800000000002</c:v>
                </c:pt>
                <c:pt idx="145">
                  <c:v>90.223399999999998</c:v>
                </c:pt>
                <c:pt idx="146">
                  <c:v>90.224900000000005</c:v>
                </c:pt>
                <c:pt idx="147">
                  <c:v>90.226399999999998</c:v>
                </c:pt>
                <c:pt idx="148">
                  <c:v>90.227400000000003</c:v>
                </c:pt>
                <c:pt idx="149">
                  <c:v>90.227800000000002</c:v>
                </c:pt>
                <c:pt idx="150">
                  <c:v>90.228200000000001</c:v>
                </c:pt>
                <c:pt idx="151">
                  <c:v>90.229200000000006</c:v>
                </c:pt>
                <c:pt idx="152">
                  <c:v>90.230500000000006</c:v>
                </c:pt>
                <c:pt idx="153">
                  <c:v>90.231800000000007</c:v>
                </c:pt>
                <c:pt idx="154">
                  <c:v>90.233000000000004</c:v>
                </c:pt>
                <c:pt idx="155">
                  <c:v>90.233900000000006</c:v>
                </c:pt>
                <c:pt idx="156">
                  <c:v>90.234200000000001</c:v>
                </c:pt>
                <c:pt idx="157">
                  <c:v>90.234499999999997</c:v>
                </c:pt>
                <c:pt idx="158">
                  <c:v>90.235399999999998</c:v>
                </c:pt>
                <c:pt idx="159">
                  <c:v>90.236500000000007</c:v>
                </c:pt>
                <c:pt idx="160">
                  <c:v>90.2376</c:v>
                </c:pt>
                <c:pt idx="161">
                  <c:v>90.238699999999994</c:v>
                </c:pt>
                <c:pt idx="162">
                  <c:v>90.239500000000007</c:v>
                </c:pt>
                <c:pt idx="163">
                  <c:v>90.239699999999999</c:v>
                </c:pt>
                <c:pt idx="164">
                  <c:v>90.24</c:v>
                </c:pt>
                <c:pt idx="165">
                  <c:v>90.240700000000004</c:v>
                </c:pt>
                <c:pt idx="166">
                  <c:v>90.241699999999994</c:v>
                </c:pt>
                <c:pt idx="167">
                  <c:v>90.242599999999996</c:v>
                </c:pt>
                <c:pt idx="168">
                  <c:v>90.243499999999997</c:v>
                </c:pt>
                <c:pt idx="169">
                  <c:v>90.244100000000003</c:v>
                </c:pt>
                <c:pt idx="170">
                  <c:v>90.244399999999999</c:v>
                </c:pt>
                <c:pt idx="171">
                  <c:v>90.244600000000005</c:v>
                </c:pt>
                <c:pt idx="172">
                  <c:v>90.245199999999997</c:v>
                </c:pt>
                <c:pt idx="173">
                  <c:v>90.245999999999995</c:v>
                </c:pt>
                <c:pt idx="174">
                  <c:v>90.246799999999993</c:v>
                </c:pt>
                <c:pt idx="175">
                  <c:v>90.247600000000006</c:v>
                </c:pt>
                <c:pt idx="176">
                  <c:v>90.248099999999994</c:v>
                </c:pt>
                <c:pt idx="177">
                  <c:v>90.2483</c:v>
                </c:pt>
                <c:pt idx="178">
                  <c:v>90.248500000000007</c:v>
                </c:pt>
                <c:pt idx="179">
                  <c:v>90.248999999999995</c:v>
                </c:pt>
                <c:pt idx="180">
                  <c:v>90.249700000000004</c:v>
                </c:pt>
                <c:pt idx="181">
                  <c:v>90.250399999999999</c:v>
                </c:pt>
                <c:pt idx="182">
                  <c:v>90.251099999999994</c:v>
                </c:pt>
                <c:pt idx="183">
                  <c:v>90.251499999999993</c:v>
                </c:pt>
                <c:pt idx="184">
                  <c:v>90.2517</c:v>
                </c:pt>
                <c:pt idx="185">
                  <c:v>90.251800000000003</c:v>
                </c:pt>
                <c:pt idx="186">
                  <c:v>90.252300000000005</c:v>
                </c:pt>
                <c:pt idx="187">
                  <c:v>90.252899999999997</c:v>
                </c:pt>
                <c:pt idx="188">
                  <c:v>90.253500000000003</c:v>
                </c:pt>
                <c:pt idx="189">
                  <c:v>90.254000000000005</c:v>
                </c:pt>
                <c:pt idx="190">
                  <c:v>90.254400000000004</c:v>
                </c:pt>
                <c:pt idx="191">
                  <c:v>90.254599999999996</c:v>
                </c:pt>
                <c:pt idx="192">
                  <c:v>90.2547</c:v>
                </c:pt>
                <c:pt idx="193">
                  <c:v>90.255099999999999</c:v>
                </c:pt>
                <c:pt idx="194">
                  <c:v>90.255600000000001</c:v>
                </c:pt>
                <c:pt idx="195">
                  <c:v>90.256100000000004</c:v>
                </c:pt>
                <c:pt idx="196">
                  <c:v>90.256500000000003</c:v>
                </c:pt>
                <c:pt idx="197">
                  <c:v>90.256900000000002</c:v>
                </c:pt>
                <c:pt idx="198">
                  <c:v>90.257000000000005</c:v>
                </c:pt>
                <c:pt idx="199">
                  <c:v>90.257099999999994</c:v>
                </c:pt>
                <c:pt idx="200">
                  <c:v>90.257400000000004</c:v>
                </c:pt>
                <c:pt idx="201">
                  <c:v>90.257900000000006</c:v>
                </c:pt>
                <c:pt idx="202">
                  <c:v>90.258300000000006</c:v>
                </c:pt>
                <c:pt idx="203">
                  <c:v>90.258700000000005</c:v>
                </c:pt>
                <c:pt idx="204">
                  <c:v>90.259</c:v>
                </c:pt>
                <c:pt idx="205">
                  <c:v>90.259100000000004</c:v>
                </c:pt>
                <c:pt idx="206">
                  <c:v>90.259200000000007</c:v>
                </c:pt>
                <c:pt idx="207">
                  <c:v>90.259500000000003</c:v>
                </c:pt>
                <c:pt idx="208">
                  <c:v>90.259799999999998</c:v>
                </c:pt>
                <c:pt idx="209">
                  <c:v>90.260199999999998</c:v>
                </c:pt>
                <c:pt idx="210">
                  <c:v>90.260499999999993</c:v>
                </c:pt>
                <c:pt idx="211">
                  <c:v>90.260800000000003</c:v>
                </c:pt>
                <c:pt idx="212">
                  <c:v>90.260800000000003</c:v>
                </c:pt>
                <c:pt idx="213">
                  <c:v>90.260900000000007</c:v>
                </c:pt>
                <c:pt idx="214">
                  <c:v>90.261200000000002</c:v>
                </c:pt>
                <c:pt idx="215">
                  <c:v>90.261499999999998</c:v>
                </c:pt>
                <c:pt idx="216">
                  <c:v>90.261799999999994</c:v>
                </c:pt>
                <c:pt idx="217">
                  <c:v>90.262100000000004</c:v>
                </c:pt>
                <c:pt idx="218">
                  <c:v>90.262299999999996</c:v>
                </c:pt>
                <c:pt idx="219">
                  <c:v>90.2624</c:v>
                </c:pt>
                <c:pt idx="220">
                  <c:v>90.2624</c:v>
                </c:pt>
                <c:pt idx="221">
                  <c:v>90.262600000000006</c:v>
                </c:pt>
                <c:pt idx="222">
                  <c:v>90.262900000000002</c:v>
                </c:pt>
                <c:pt idx="223">
                  <c:v>90.263199999999998</c:v>
                </c:pt>
                <c:pt idx="224">
                  <c:v>90.263400000000004</c:v>
                </c:pt>
                <c:pt idx="225">
                  <c:v>90.263599999999997</c:v>
                </c:pt>
                <c:pt idx="226">
                  <c:v>90.263599999999997</c:v>
                </c:pt>
                <c:pt idx="227">
                  <c:v>90.2637</c:v>
                </c:pt>
                <c:pt idx="228">
                  <c:v>90.263900000000007</c:v>
                </c:pt>
                <c:pt idx="229">
                  <c:v>90.264099999999999</c:v>
                </c:pt>
                <c:pt idx="230">
                  <c:v>90.264300000000006</c:v>
                </c:pt>
                <c:pt idx="231">
                  <c:v>90.264499999999998</c:v>
                </c:pt>
                <c:pt idx="232">
                  <c:v>90.264700000000005</c:v>
                </c:pt>
                <c:pt idx="233">
                  <c:v>90.264700000000005</c:v>
                </c:pt>
                <c:pt idx="234">
                  <c:v>90.264799999999994</c:v>
                </c:pt>
                <c:pt idx="235">
                  <c:v>90.264899999999997</c:v>
                </c:pt>
                <c:pt idx="236">
                  <c:v>90.265100000000004</c:v>
                </c:pt>
                <c:pt idx="237">
                  <c:v>90.265299999999996</c:v>
                </c:pt>
                <c:pt idx="238">
                  <c:v>90.265500000000003</c:v>
                </c:pt>
                <c:pt idx="239">
                  <c:v>90.265600000000006</c:v>
                </c:pt>
                <c:pt idx="240">
                  <c:v>90.265799999999999</c:v>
                </c:pt>
                <c:pt idx="241">
                  <c:v>90.265900000000002</c:v>
                </c:pt>
                <c:pt idx="242">
                  <c:v>90.266400000000004</c:v>
                </c:pt>
                <c:pt idx="243">
                  <c:v>90.266900000000007</c:v>
                </c:pt>
                <c:pt idx="244">
                  <c:v>90.267300000000006</c:v>
                </c:pt>
                <c:pt idx="245">
                  <c:v>90.267799999999994</c:v>
                </c:pt>
                <c:pt idx="246">
                  <c:v>90.268000000000001</c:v>
                </c:pt>
                <c:pt idx="247">
                  <c:v>90.268600000000006</c:v>
                </c:pt>
                <c:pt idx="248">
                  <c:v>90.269000000000005</c:v>
                </c:pt>
                <c:pt idx="249">
                  <c:v>90.2697</c:v>
                </c:pt>
                <c:pt idx="250">
                  <c:v>90.270399999999995</c:v>
                </c:pt>
                <c:pt idx="251">
                  <c:v>90.270700000000005</c:v>
                </c:pt>
                <c:pt idx="252">
                  <c:v>90.270899999999997</c:v>
                </c:pt>
                <c:pt idx="253">
                  <c:v>90.271000000000001</c:v>
                </c:pt>
                <c:pt idx="254">
                  <c:v>90.271000000000001</c:v>
                </c:pt>
                <c:pt idx="255">
                  <c:v>90.271000000000001</c:v>
                </c:pt>
                <c:pt idx="256">
                  <c:v>90.271000000000001</c:v>
                </c:pt>
                <c:pt idx="257">
                  <c:v>90.271000000000001</c:v>
                </c:pt>
                <c:pt idx="258">
                  <c:v>90.271100000000004</c:v>
                </c:pt>
                <c:pt idx="259">
                  <c:v>90.271100000000004</c:v>
                </c:pt>
                <c:pt idx="260">
                  <c:v>90.271100000000004</c:v>
                </c:pt>
                <c:pt idx="261">
                  <c:v>90.271100000000004</c:v>
                </c:pt>
                <c:pt idx="262">
                  <c:v>90.271100000000004</c:v>
                </c:pt>
                <c:pt idx="263">
                  <c:v>90.271100000000004</c:v>
                </c:pt>
                <c:pt idx="264">
                  <c:v>90.271100000000004</c:v>
                </c:pt>
                <c:pt idx="265">
                  <c:v>90.271100000000004</c:v>
                </c:pt>
                <c:pt idx="266">
                  <c:v>90.271100000000004</c:v>
                </c:pt>
                <c:pt idx="267">
                  <c:v>90.271100000000004</c:v>
                </c:pt>
                <c:pt idx="268">
                  <c:v>90.271100000000004</c:v>
                </c:pt>
                <c:pt idx="269">
                  <c:v>90.271100000000004</c:v>
                </c:pt>
                <c:pt idx="270">
                  <c:v>90.271100000000004</c:v>
                </c:pt>
                <c:pt idx="271">
                  <c:v>90.271100000000004</c:v>
                </c:pt>
                <c:pt idx="272">
                  <c:v>90.271100000000004</c:v>
                </c:pt>
                <c:pt idx="273">
                  <c:v>90.271100000000004</c:v>
                </c:pt>
                <c:pt idx="274">
                  <c:v>90.271100000000004</c:v>
                </c:pt>
                <c:pt idx="275">
                  <c:v>90.271100000000004</c:v>
                </c:pt>
                <c:pt idx="276">
                  <c:v>90.271100000000004</c:v>
                </c:pt>
                <c:pt idx="277">
                  <c:v>90.271100000000004</c:v>
                </c:pt>
                <c:pt idx="278">
                  <c:v>90.271100000000004</c:v>
                </c:pt>
                <c:pt idx="279">
                  <c:v>90.271100000000004</c:v>
                </c:pt>
                <c:pt idx="280">
                  <c:v>90.271100000000004</c:v>
                </c:pt>
                <c:pt idx="281">
                  <c:v>90.271100000000004</c:v>
                </c:pt>
              </c:numCache>
            </c:numRef>
          </c:yVal>
          <c:smooth val="1"/>
        </c:ser>
        <c:axId val="89889024"/>
        <c:axId val="89891200"/>
      </c:scatterChart>
      <c:valAx>
        <c:axId val="89889024"/>
        <c:scaling>
          <c:orientation val="minMax"/>
          <c:max val="100000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Time, seconds</a:t>
                </a:r>
              </a:p>
            </c:rich>
          </c:tx>
          <c:layout/>
        </c:title>
        <c:numFmt formatCode="#,##0" sourceLinked="0"/>
        <c:majorTickMark val="none"/>
        <c:tickLblPos val="nextTo"/>
        <c:crossAx val="89891200"/>
        <c:crosses val="autoZero"/>
        <c:crossBetween val="midCat"/>
      </c:valAx>
      <c:valAx>
        <c:axId val="8989120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Temp, Deg K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89889024"/>
        <c:crossesAt val="1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sz="1400"/>
              <a:t>Temperature After Step Application of Power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5198862642169741"/>
          <c:y val="0.17218759113444151"/>
          <c:w val="0.62478915135608126"/>
          <c:h val="0.61366105278506922"/>
        </c:manualLayout>
      </c:layout>
      <c:scatterChart>
        <c:scatterStyle val="smoothMarker"/>
        <c:ser>
          <c:idx val="0"/>
          <c:order val="0"/>
          <c:tx>
            <c:strRef>
              <c:f>post26!$B$24</c:f>
              <c:strCache>
                <c:ptCount val="1"/>
                <c:pt idx="0">
                  <c:v>T2481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post26!$B$25:$B$306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90.001099999999994</c:v>
                </c:pt>
                <c:pt idx="3">
                  <c:v>90.002099999999999</c:v>
                </c:pt>
                <c:pt idx="4">
                  <c:v>90.0047</c:v>
                </c:pt>
                <c:pt idx="5">
                  <c:v>90.007499999999993</c:v>
                </c:pt>
                <c:pt idx="6">
                  <c:v>90.01</c:v>
                </c:pt>
                <c:pt idx="7">
                  <c:v>90.012200000000007</c:v>
                </c:pt>
                <c:pt idx="8">
                  <c:v>90.0137</c:v>
                </c:pt>
                <c:pt idx="9">
                  <c:v>90.014200000000002</c:v>
                </c:pt>
                <c:pt idx="10">
                  <c:v>90.014700000000005</c:v>
                </c:pt>
                <c:pt idx="11">
                  <c:v>90.016000000000005</c:v>
                </c:pt>
                <c:pt idx="12">
                  <c:v>90.017600000000002</c:v>
                </c:pt>
                <c:pt idx="13">
                  <c:v>90.019099999999995</c:v>
                </c:pt>
                <c:pt idx="14">
                  <c:v>90.020499999999998</c:v>
                </c:pt>
                <c:pt idx="15">
                  <c:v>90.021500000000003</c:v>
                </c:pt>
                <c:pt idx="16">
                  <c:v>90.021799999999999</c:v>
                </c:pt>
                <c:pt idx="17">
                  <c:v>90.022099999999995</c:v>
                </c:pt>
                <c:pt idx="18">
                  <c:v>90.022999999999996</c:v>
                </c:pt>
                <c:pt idx="19">
                  <c:v>90.024199999999993</c:v>
                </c:pt>
                <c:pt idx="20">
                  <c:v>90.025300000000001</c:v>
                </c:pt>
                <c:pt idx="21">
                  <c:v>90.026300000000006</c:v>
                </c:pt>
                <c:pt idx="22">
                  <c:v>90.027000000000001</c:v>
                </c:pt>
                <c:pt idx="23">
                  <c:v>90.027199999999993</c:v>
                </c:pt>
                <c:pt idx="24">
                  <c:v>90.027500000000003</c:v>
                </c:pt>
                <c:pt idx="25">
                  <c:v>90.028199999999998</c:v>
                </c:pt>
                <c:pt idx="26">
                  <c:v>90.0291</c:v>
                </c:pt>
                <c:pt idx="27">
                  <c:v>90.029899999999998</c:v>
                </c:pt>
                <c:pt idx="28">
                  <c:v>90.030699999999996</c:v>
                </c:pt>
                <c:pt idx="29">
                  <c:v>90.031300000000002</c:v>
                </c:pt>
                <c:pt idx="30">
                  <c:v>90.031499999999994</c:v>
                </c:pt>
                <c:pt idx="31">
                  <c:v>90.031700000000001</c:v>
                </c:pt>
                <c:pt idx="32">
                  <c:v>90.032200000000003</c:v>
                </c:pt>
                <c:pt idx="33">
                  <c:v>90.033000000000001</c:v>
                </c:pt>
                <c:pt idx="34">
                  <c:v>90.033699999999996</c:v>
                </c:pt>
                <c:pt idx="35">
                  <c:v>90.034400000000005</c:v>
                </c:pt>
                <c:pt idx="36">
                  <c:v>90.034899999999993</c:v>
                </c:pt>
                <c:pt idx="37">
                  <c:v>90.034999999999997</c:v>
                </c:pt>
                <c:pt idx="38">
                  <c:v>90.035200000000003</c:v>
                </c:pt>
                <c:pt idx="39">
                  <c:v>90.035700000000006</c:v>
                </c:pt>
                <c:pt idx="40">
                  <c:v>90.036299999999997</c:v>
                </c:pt>
                <c:pt idx="41">
                  <c:v>90.036900000000003</c:v>
                </c:pt>
                <c:pt idx="42">
                  <c:v>90.037499999999994</c:v>
                </c:pt>
                <c:pt idx="43">
                  <c:v>90.037899999999993</c:v>
                </c:pt>
                <c:pt idx="44">
                  <c:v>90.0381</c:v>
                </c:pt>
                <c:pt idx="45">
                  <c:v>90.038200000000003</c:v>
                </c:pt>
                <c:pt idx="46">
                  <c:v>90.038600000000002</c:v>
                </c:pt>
                <c:pt idx="47">
                  <c:v>90.039199999999994</c:v>
                </c:pt>
                <c:pt idx="48">
                  <c:v>90.039699999999996</c:v>
                </c:pt>
                <c:pt idx="49">
                  <c:v>90.040199999999999</c:v>
                </c:pt>
                <c:pt idx="50">
                  <c:v>90.040599999999998</c:v>
                </c:pt>
                <c:pt idx="51">
                  <c:v>90.040800000000004</c:v>
                </c:pt>
                <c:pt idx="52">
                  <c:v>90.040899999999993</c:v>
                </c:pt>
                <c:pt idx="53">
                  <c:v>90.041300000000007</c:v>
                </c:pt>
                <c:pt idx="54">
                  <c:v>90.041799999999995</c:v>
                </c:pt>
                <c:pt idx="55">
                  <c:v>90.042199999999994</c:v>
                </c:pt>
                <c:pt idx="56">
                  <c:v>90.042699999999996</c:v>
                </c:pt>
                <c:pt idx="57">
                  <c:v>90.043099999999995</c:v>
                </c:pt>
                <c:pt idx="58">
                  <c:v>90.043199999999999</c:v>
                </c:pt>
                <c:pt idx="59">
                  <c:v>90.043300000000002</c:v>
                </c:pt>
                <c:pt idx="60">
                  <c:v>90.043700000000001</c:v>
                </c:pt>
                <c:pt idx="61">
                  <c:v>90.0441</c:v>
                </c:pt>
                <c:pt idx="62">
                  <c:v>90.044600000000003</c:v>
                </c:pt>
                <c:pt idx="63">
                  <c:v>90.045000000000002</c:v>
                </c:pt>
                <c:pt idx="64">
                  <c:v>90.045299999999997</c:v>
                </c:pt>
                <c:pt idx="65">
                  <c:v>90.045400000000001</c:v>
                </c:pt>
                <c:pt idx="66">
                  <c:v>90.045500000000004</c:v>
                </c:pt>
                <c:pt idx="67">
                  <c:v>90.045900000000003</c:v>
                </c:pt>
                <c:pt idx="68">
                  <c:v>90.046300000000002</c:v>
                </c:pt>
                <c:pt idx="69">
                  <c:v>90.046700000000001</c:v>
                </c:pt>
                <c:pt idx="70">
                  <c:v>90.0471</c:v>
                </c:pt>
                <c:pt idx="71">
                  <c:v>90.047399999999996</c:v>
                </c:pt>
                <c:pt idx="72">
                  <c:v>90.052000000000007</c:v>
                </c:pt>
                <c:pt idx="73">
                  <c:v>90.056299999999993</c:v>
                </c:pt>
                <c:pt idx="74">
                  <c:v>90.067599999999999</c:v>
                </c:pt>
                <c:pt idx="75">
                  <c:v>90.081599999999995</c:v>
                </c:pt>
                <c:pt idx="76">
                  <c:v>90.094800000000006</c:v>
                </c:pt>
                <c:pt idx="77">
                  <c:v>90.107399999999998</c:v>
                </c:pt>
                <c:pt idx="78">
                  <c:v>90.116600000000005</c:v>
                </c:pt>
                <c:pt idx="79">
                  <c:v>90.120199999999997</c:v>
                </c:pt>
                <c:pt idx="80">
                  <c:v>90.123800000000003</c:v>
                </c:pt>
                <c:pt idx="81">
                  <c:v>90.134100000000004</c:v>
                </c:pt>
                <c:pt idx="82">
                  <c:v>90.147199999999998</c:v>
                </c:pt>
                <c:pt idx="83">
                  <c:v>90.159800000000004</c:v>
                </c:pt>
                <c:pt idx="84">
                  <c:v>90.171800000000005</c:v>
                </c:pt>
                <c:pt idx="85">
                  <c:v>90.180499999999995</c:v>
                </c:pt>
                <c:pt idx="86">
                  <c:v>90.183400000000006</c:v>
                </c:pt>
                <c:pt idx="87">
                  <c:v>90.186199999999999</c:v>
                </c:pt>
                <c:pt idx="88">
                  <c:v>90.194400000000002</c:v>
                </c:pt>
                <c:pt idx="89">
                  <c:v>90.204999999999998</c:v>
                </c:pt>
                <c:pt idx="90">
                  <c:v>90.215100000000007</c:v>
                </c:pt>
                <c:pt idx="91">
                  <c:v>90.224900000000005</c:v>
                </c:pt>
                <c:pt idx="92">
                  <c:v>90.231899999999996</c:v>
                </c:pt>
                <c:pt idx="93">
                  <c:v>90.234300000000005</c:v>
                </c:pt>
                <c:pt idx="94">
                  <c:v>90.236599999999996</c:v>
                </c:pt>
                <c:pt idx="95">
                  <c:v>90.243300000000005</c:v>
                </c:pt>
                <c:pt idx="96">
                  <c:v>90.251999999999995</c:v>
                </c:pt>
                <c:pt idx="97">
                  <c:v>90.260300000000001</c:v>
                </c:pt>
                <c:pt idx="98">
                  <c:v>90.268299999999996</c:v>
                </c:pt>
                <c:pt idx="99">
                  <c:v>90.274100000000004</c:v>
                </c:pt>
                <c:pt idx="100">
                  <c:v>90.275999999999996</c:v>
                </c:pt>
                <c:pt idx="101">
                  <c:v>90.277900000000002</c:v>
                </c:pt>
                <c:pt idx="102">
                  <c:v>90.283500000000004</c:v>
                </c:pt>
                <c:pt idx="103">
                  <c:v>90.290700000000001</c:v>
                </c:pt>
                <c:pt idx="104">
                  <c:v>90.297600000000003</c:v>
                </c:pt>
                <c:pt idx="105">
                  <c:v>90.304199999999994</c:v>
                </c:pt>
                <c:pt idx="106">
                  <c:v>90.309100000000001</c:v>
                </c:pt>
                <c:pt idx="107">
                  <c:v>90.310699999999997</c:v>
                </c:pt>
                <c:pt idx="108">
                  <c:v>90.312200000000004</c:v>
                </c:pt>
                <c:pt idx="109">
                  <c:v>90.316900000000004</c:v>
                </c:pt>
                <c:pt idx="110">
                  <c:v>90.322900000000004</c:v>
                </c:pt>
                <c:pt idx="111">
                  <c:v>90.328599999999994</c:v>
                </c:pt>
                <c:pt idx="112">
                  <c:v>90.334199999999996</c:v>
                </c:pt>
                <c:pt idx="113">
                  <c:v>90.338200000000001</c:v>
                </c:pt>
                <c:pt idx="114">
                  <c:v>90.339600000000004</c:v>
                </c:pt>
                <c:pt idx="115">
                  <c:v>90.340900000000005</c:v>
                </c:pt>
                <c:pt idx="116">
                  <c:v>90.344800000000006</c:v>
                </c:pt>
                <c:pt idx="117">
                  <c:v>90.349800000000002</c:v>
                </c:pt>
                <c:pt idx="118">
                  <c:v>90.354600000000005</c:v>
                </c:pt>
                <c:pt idx="119">
                  <c:v>90.359300000000005</c:v>
                </c:pt>
                <c:pt idx="120">
                  <c:v>90.362700000000004</c:v>
                </c:pt>
                <c:pt idx="121">
                  <c:v>90.363799999999998</c:v>
                </c:pt>
                <c:pt idx="122">
                  <c:v>90.364900000000006</c:v>
                </c:pt>
                <c:pt idx="123">
                  <c:v>90.368200000000002</c:v>
                </c:pt>
                <c:pt idx="124">
                  <c:v>90.372399999999999</c:v>
                </c:pt>
                <c:pt idx="125">
                  <c:v>90.376499999999993</c:v>
                </c:pt>
                <c:pt idx="126">
                  <c:v>90.380399999999995</c:v>
                </c:pt>
                <c:pt idx="127">
                  <c:v>90.383300000000006</c:v>
                </c:pt>
                <c:pt idx="128">
                  <c:v>90.384299999999996</c:v>
                </c:pt>
                <c:pt idx="129">
                  <c:v>90.385199999999998</c:v>
                </c:pt>
                <c:pt idx="130">
                  <c:v>90.388000000000005</c:v>
                </c:pt>
                <c:pt idx="131">
                  <c:v>90.391499999999994</c:v>
                </c:pt>
                <c:pt idx="132">
                  <c:v>90.394999999999996</c:v>
                </c:pt>
                <c:pt idx="133">
                  <c:v>90.398300000000006</c:v>
                </c:pt>
                <c:pt idx="134">
                  <c:v>90.400700000000001</c:v>
                </c:pt>
                <c:pt idx="135">
                  <c:v>90.401499999999999</c:v>
                </c:pt>
                <c:pt idx="136">
                  <c:v>90.402299999999997</c:v>
                </c:pt>
                <c:pt idx="137">
                  <c:v>90.404700000000005</c:v>
                </c:pt>
                <c:pt idx="138">
                  <c:v>90.407700000000006</c:v>
                </c:pt>
                <c:pt idx="139">
                  <c:v>90.410600000000002</c:v>
                </c:pt>
                <c:pt idx="140">
                  <c:v>90.413399999999996</c:v>
                </c:pt>
                <c:pt idx="141">
                  <c:v>90.415400000000005</c:v>
                </c:pt>
                <c:pt idx="142">
                  <c:v>90.4161</c:v>
                </c:pt>
                <c:pt idx="143">
                  <c:v>90.416799999999995</c:v>
                </c:pt>
                <c:pt idx="144">
                  <c:v>90.418800000000005</c:v>
                </c:pt>
                <c:pt idx="145">
                  <c:v>90.421300000000002</c:v>
                </c:pt>
                <c:pt idx="146">
                  <c:v>90.4238</c:v>
                </c:pt>
                <c:pt idx="147">
                  <c:v>90.426199999999994</c:v>
                </c:pt>
                <c:pt idx="148">
                  <c:v>90.427899999999994</c:v>
                </c:pt>
                <c:pt idx="149">
                  <c:v>90.4285</c:v>
                </c:pt>
                <c:pt idx="150">
                  <c:v>90.429100000000005</c:v>
                </c:pt>
                <c:pt idx="151">
                  <c:v>90.430800000000005</c:v>
                </c:pt>
                <c:pt idx="152">
                  <c:v>90.432900000000004</c:v>
                </c:pt>
                <c:pt idx="153">
                  <c:v>90.435000000000002</c:v>
                </c:pt>
                <c:pt idx="154">
                  <c:v>90.436999999999998</c:v>
                </c:pt>
                <c:pt idx="155">
                  <c:v>90.438500000000005</c:v>
                </c:pt>
                <c:pt idx="156">
                  <c:v>90.438999999999993</c:v>
                </c:pt>
                <c:pt idx="157">
                  <c:v>90.439499999999995</c:v>
                </c:pt>
                <c:pt idx="158">
                  <c:v>90.440899999999999</c:v>
                </c:pt>
                <c:pt idx="159">
                  <c:v>90.442800000000005</c:v>
                </c:pt>
                <c:pt idx="160">
                  <c:v>90.444500000000005</c:v>
                </c:pt>
                <c:pt idx="161">
                  <c:v>90.446299999999994</c:v>
                </c:pt>
                <c:pt idx="162">
                  <c:v>90.447500000000005</c:v>
                </c:pt>
                <c:pt idx="163">
                  <c:v>90.447900000000004</c:v>
                </c:pt>
                <c:pt idx="164">
                  <c:v>90.448400000000007</c:v>
                </c:pt>
                <c:pt idx="165">
                  <c:v>90.449600000000004</c:v>
                </c:pt>
                <c:pt idx="166">
                  <c:v>90.451099999999997</c:v>
                </c:pt>
                <c:pt idx="167">
                  <c:v>90.452600000000004</c:v>
                </c:pt>
                <c:pt idx="168">
                  <c:v>90.454099999999997</c:v>
                </c:pt>
                <c:pt idx="169">
                  <c:v>90.455200000000005</c:v>
                </c:pt>
                <c:pt idx="170">
                  <c:v>90.455500000000001</c:v>
                </c:pt>
                <c:pt idx="171">
                  <c:v>90.4559</c:v>
                </c:pt>
                <c:pt idx="172">
                  <c:v>90.456900000000005</c:v>
                </c:pt>
                <c:pt idx="173">
                  <c:v>90.458200000000005</c:v>
                </c:pt>
                <c:pt idx="174">
                  <c:v>90.459500000000006</c:v>
                </c:pt>
                <c:pt idx="175">
                  <c:v>90.460800000000006</c:v>
                </c:pt>
                <c:pt idx="176">
                  <c:v>90.461699999999993</c:v>
                </c:pt>
                <c:pt idx="177">
                  <c:v>90.462000000000003</c:v>
                </c:pt>
                <c:pt idx="178">
                  <c:v>90.462299999999999</c:v>
                </c:pt>
                <c:pt idx="179">
                  <c:v>90.463200000000001</c:v>
                </c:pt>
                <c:pt idx="180">
                  <c:v>90.464299999999994</c:v>
                </c:pt>
                <c:pt idx="181">
                  <c:v>90.465400000000002</c:v>
                </c:pt>
                <c:pt idx="182">
                  <c:v>90.466399999999993</c:v>
                </c:pt>
                <c:pt idx="183">
                  <c:v>90.467200000000005</c:v>
                </c:pt>
                <c:pt idx="184">
                  <c:v>90.467500000000001</c:v>
                </c:pt>
                <c:pt idx="185">
                  <c:v>90.467699999999994</c:v>
                </c:pt>
                <c:pt idx="186">
                  <c:v>90.468500000000006</c:v>
                </c:pt>
                <c:pt idx="187">
                  <c:v>90.469399999999993</c:v>
                </c:pt>
                <c:pt idx="188">
                  <c:v>90.470399999999998</c:v>
                </c:pt>
                <c:pt idx="189">
                  <c:v>90.471299999999999</c:v>
                </c:pt>
                <c:pt idx="190">
                  <c:v>90.471900000000005</c:v>
                </c:pt>
                <c:pt idx="191">
                  <c:v>90.472200000000001</c:v>
                </c:pt>
                <c:pt idx="192">
                  <c:v>90.472399999999993</c:v>
                </c:pt>
                <c:pt idx="193">
                  <c:v>90.472999999999999</c:v>
                </c:pt>
                <c:pt idx="194">
                  <c:v>90.473799999999997</c:v>
                </c:pt>
                <c:pt idx="195">
                  <c:v>90.474599999999995</c:v>
                </c:pt>
                <c:pt idx="196">
                  <c:v>90.475399999999993</c:v>
                </c:pt>
                <c:pt idx="197">
                  <c:v>90.475999999999999</c:v>
                </c:pt>
                <c:pt idx="198">
                  <c:v>90.476100000000002</c:v>
                </c:pt>
                <c:pt idx="199">
                  <c:v>90.476299999999995</c:v>
                </c:pt>
                <c:pt idx="200">
                  <c:v>90.476900000000001</c:v>
                </c:pt>
                <c:pt idx="201">
                  <c:v>90.477599999999995</c:v>
                </c:pt>
                <c:pt idx="202">
                  <c:v>90.478200000000001</c:v>
                </c:pt>
                <c:pt idx="203">
                  <c:v>90.478899999999996</c:v>
                </c:pt>
                <c:pt idx="204">
                  <c:v>90.479399999999998</c:v>
                </c:pt>
                <c:pt idx="205">
                  <c:v>90.479500000000002</c:v>
                </c:pt>
                <c:pt idx="206">
                  <c:v>90.479699999999994</c:v>
                </c:pt>
                <c:pt idx="207">
                  <c:v>90.480099999999993</c:v>
                </c:pt>
                <c:pt idx="208">
                  <c:v>90.480699999999999</c:v>
                </c:pt>
                <c:pt idx="209">
                  <c:v>90.481300000000005</c:v>
                </c:pt>
                <c:pt idx="210">
                  <c:v>90.481899999999996</c:v>
                </c:pt>
                <c:pt idx="211">
                  <c:v>90.482299999999995</c:v>
                </c:pt>
                <c:pt idx="212">
                  <c:v>90.482399999999998</c:v>
                </c:pt>
                <c:pt idx="213">
                  <c:v>90.482600000000005</c:v>
                </c:pt>
                <c:pt idx="214">
                  <c:v>90.482900000000001</c:v>
                </c:pt>
                <c:pt idx="215">
                  <c:v>90.483500000000006</c:v>
                </c:pt>
                <c:pt idx="216">
                  <c:v>90.483900000000006</c:v>
                </c:pt>
                <c:pt idx="217">
                  <c:v>90.484399999999994</c:v>
                </c:pt>
                <c:pt idx="218">
                  <c:v>90.484800000000007</c:v>
                </c:pt>
                <c:pt idx="219">
                  <c:v>90.484899999999996</c:v>
                </c:pt>
                <c:pt idx="220">
                  <c:v>90.484999999999999</c:v>
                </c:pt>
                <c:pt idx="221">
                  <c:v>90.485299999999995</c:v>
                </c:pt>
                <c:pt idx="222">
                  <c:v>90.485799999999998</c:v>
                </c:pt>
                <c:pt idx="223">
                  <c:v>90.486199999999997</c:v>
                </c:pt>
                <c:pt idx="224">
                  <c:v>90.486599999999996</c:v>
                </c:pt>
                <c:pt idx="225">
                  <c:v>90.486900000000006</c:v>
                </c:pt>
                <c:pt idx="226">
                  <c:v>90.486999999999995</c:v>
                </c:pt>
                <c:pt idx="227">
                  <c:v>90.487099999999998</c:v>
                </c:pt>
                <c:pt idx="228">
                  <c:v>90.487399999999994</c:v>
                </c:pt>
                <c:pt idx="229">
                  <c:v>90.487700000000004</c:v>
                </c:pt>
                <c:pt idx="230">
                  <c:v>90.488100000000003</c:v>
                </c:pt>
                <c:pt idx="231">
                  <c:v>90.488399999999999</c:v>
                </c:pt>
                <c:pt idx="232">
                  <c:v>90.488699999999994</c:v>
                </c:pt>
                <c:pt idx="233">
                  <c:v>90.488799999999998</c:v>
                </c:pt>
                <c:pt idx="234">
                  <c:v>90.488900000000001</c:v>
                </c:pt>
                <c:pt idx="235">
                  <c:v>90.489099999999993</c:v>
                </c:pt>
                <c:pt idx="236">
                  <c:v>90.489400000000003</c:v>
                </c:pt>
                <c:pt idx="237">
                  <c:v>90.489699999999999</c:v>
                </c:pt>
                <c:pt idx="238">
                  <c:v>90.49</c:v>
                </c:pt>
                <c:pt idx="239">
                  <c:v>90.490200000000002</c:v>
                </c:pt>
                <c:pt idx="240">
                  <c:v>90.490499999999997</c:v>
                </c:pt>
                <c:pt idx="241">
                  <c:v>90.490700000000004</c:v>
                </c:pt>
                <c:pt idx="242">
                  <c:v>90.491399999999999</c:v>
                </c:pt>
                <c:pt idx="243">
                  <c:v>90.4923</c:v>
                </c:pt>
                <c:pt idx="244">
                  <c:v>90.492999999999995</c:v>
                </c:pt>
                <c:pt idx="245">
                  <c:v>90.493700000000004</c:v>
                </c:pt>
                <c:pt idx="246">
                  <c:v>90.494100000000003</c:v>
                </c:pt>
                <c:pt idx="247">
                  <c:v>90.495000000000005</c:v>
                </c:pt>
                <c:pt idx="248">
                  <c:v>90.495800000000003</c:v>
                </c:pt>
                <c:pt idx="249">
                  <c:v>90.496899999999997</c:v>
                </c:pt>
                <c:pt idx="250">
                  <c:v>90.497900000000001</c:v>
                </c:pt>
                <c:pt idx="251">
                  <c:v>90.498500000000007</c:v>
                </c:pt>
                <c:pt idx="252">
                  <c:v>90.498800000000003</c:v>
                </c:pt>
                <c:pt idx="253">
                  <c:v>90.498900000000006</c:v>
                </c:pt>
                <c:pt idx="254">
                  <c:v>90.498999999999995</c:v>
                </c:pt>
                <c:pt idx="255">
                  <c:v>90.498999999999995</c:v>
                </c:pt>
                <c:pt idx="256">
                  <c:v>90.498999999999995</c:v>
                </c:pt>
                <c:pt idx="257">
                  <c:v>90.499099999999999</c:v>
                </c:pt>
                <c:pt idx="258">
                  <c:v>90.499099999999999</c:v>
                </c:pt>
                <c:pt idx="259">
                  <c:v>90.499099999999999</c:v>
                </c:pt>
                <c:pt idx="260">
                  <c:v>90.499099999999999</c:v>
                </c:pt>
                <c:pt idx="261">
                  <c:v>90.499099999999999</c:v>
                </c:pt>
                <c:pt idx="262">
                  <c:v>90.499099999999999</c:v>
                </c:pt>
                <c:pt idx="263">
                  <c:v>90.499099999999999</c:v>
                </c:pt>
                <c:pt idx="264">
                  <c:v>90.499099999999999</c:v>
                </c:pt>
                <c:pt idx="265">
                  <c:v>90.499099999999999</c:v>
                </c:pt>
                <c:pt idx="266">
                  <c:v>90.499099999999999</c:v>
                </c:pt>
                <c:pt idx="267">
                  <c:v>90.499099999999999</c:v>
                </c:pt>
                <c:pt idx="268">
                  <c:v>90.499099999999999</c:v>
                </c:pt>
                <c:pt idx="269">
                  <c:v>90.499099999999999</c:v>
                </c:pt>
                <c:pt idx="270">
                  <c:v>90.499099999999999</c:v>
                </c:pt>
                <c:pt idx="271">
                  <c:v>90.499099999999999</c:v>
                </c:pt>
                <c:pt idx="272">
                  <c:v>90.499099999999999</c:v>
                </c:pt>
                <c:pt idx="273">
                  <c:v>90.499099999999999</c:v>
                </c:pt>
                <c:pt idx="274">
                  <c:v>90.499099999999999</c:v>
                </c:pt>
                <c:pt idx="275">
                  <c:v>90.499099999999999</c:v>
                </c:pt>
                <c:pt idx="276">
                  <c:v>90.499099999999999</c:v>
                </c:pt>
                <c:pt idx="277">
                  <c:v>90.499099999999999</c:v>
                </c:pt>
                <c:pt idx="278">
                  <c:v>90.499099999999999</c:v>
                </c:pt>
                <c:pt idx="279">
                  <c:v>90.499099999999999</c:v>
                </c:pt>
                <c:pt idx="280">
                  <c:v>90.499099999999999</c:v>
                </c:pt>
                <c:pt idx="281">
                  <c:v>90.499099999999999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post26!$C$24</c:f>
              <c:strCache>
                <c:ptCount val="1"/>
                <c:pt idx="0">
                  <c:v>T2489</c:v>
                </c:pt>
              </c:strCache>
            </c:strRef>
          </c:tx>
          <c:spPr>
            <a:ln w="12700"/>
          </c:spPr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post26!$C$25:$C$306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90.000100000000003</c:v>
                </c:pt>
                <c:pt idx="3">
                  <c:v>90.000299999999996</c:v>
                </c:pt>
                <c:pt idx="4">
                  <c:v>90.000900000000001</c:v>
                </c:pt>
                <c:pt idx="5">
                  <c:v>90.001800000000003</c:v>
                </c:pt>
                <c:pt idx="6">
                  <c:v>90.002799999999993</c:v>
                </c:pt>
                <c:pt idx="7">
                  <c:v>90.003699999999995</c:v>
                </c:pt>
                <c:pt idx="8">
                  <c:v>90.004499999999993</c:v>
                </c:pt>
                <c:pt idx="9">
                  <c:v>90.0047</c:v>
                </c:pt>
                <c:pt idx="10">
                  <c:v>90.004999999999995</c:v>
                </c:pt>
                <c:pt idx="11">
                  <c:v>90.005700000000004</c:v>
                </c:pt>
                <c:pt idx="12">
                  <c:v>90.006699999999995</c:v>
                </c:pt>
                <c:pt idx="13">
                  <c:v>90.007599999999996</c:v>
                </c:pt>
                <c:pt idx="14">
                  <c:v>90.008499999999998</c:v>
                </c:pt>
                <c:pt idx="15">
                  <c:v>90.009100000000004</c:v>
                </c:pt>
                <c:pt idx="16">
                  <c:v>90.009299999999996</c:v>
                </c:pt>
                <c:pt idx="17">
                  <c:v>90.009500000000003</c:v>
                </c:pt>
                <c:pt idx="18">
                  <c:v>90.010199999999998</c:v>
                </c:pt>
                <c:pt idx="19">
                  <c:v>90.010999999999996</c:v>
                </c:pt>
                <c:pt idx="20">
                  <c:v>90.011700000000005</c:v>
                </c:pt>
                <c:pt idx="21">
                  <c:v>90.012500000000003</c:v>
                </c:pt>
                <c:pt idx="22">
                  <c:v>90.013000000000005</c:v>
                </c:pt>
                <c:pt idx="23">
                  <c:v>90.013199999999998</c:v>
                </c:pt>
                <c:pt idx="24">
                  <c:v>90.013400000000004</c:v>
                </c:pt>
                <c:pt idx="25">
                  <c:v>90.013900000000007</c:v>
                </c:pt>
                <c:pt idx="26">
                  <c:v>90.014600000000002</c:v>
                </c:pt>
                <c:pt idx="27">
                  <c:v>90.015199999999993</c:v>
                </c:pt>
                <c:pt idx="28">
                  <c:v>90.015900000000002</c:v>
                </c:pt>
                <c:pt idx="29">
                  <c:v>90.016400000000004</c:v>
                </c:pt>
                <c:pt idx="30">
                  <c:v>90.016499999999994</c:v>
                </c:pt>
                <c:pt idx="31">
                  <c:v>90.0167</c:v>
                </c:pt>
                <c:pt idx="32">
                  <c:v>90.017099999999999</c:v>
                </c:pt>
                <c:pt idx="33">
                  <c:v>90.017700000000005</c:v>
                </c:pt>
                <c:pt idx="34">
                  <c:v>90.018299999999996</c:v>
                </c:pt>
                <c:pt idx="35">
                  <c:v>90.018799999999999</c:v>
                </c:pt>
                <c:pt idx="36">
                  <c:v>90.019300000000001</c:v>
                </c:pt>
                <c:pt idx="37">
                  <c:v>90.019400000000005</c:v>
                </c:pt>
                <c:pt idx="38">
                  <c:v>90.019499999999994</c:v>
                </c:pt>
                <c:pt idx="39">
                  <c:v>90.019900000000007</c:v>
                </c:pt>
                <c:pt idx="40">
                  <c:v>90.020499999999998</c:v>
                </c:pt>
                <c:pt idx="41">
                  <c:v>90.021000000000001</c:v>
                </c:pt>
                <c:pt idx="42">
                  <c:v>90.021500000000003</c:v>
                </c:pt>
                <c:pt idx="43">
                  <c:v>90.021900000000002</c:v>
                </c:pt>
                <c:pt idx="44">
                  <c:v>90.022000000000006</c:v>
                </c:pt>
                <c:pt idx="45">
                  <c:v>90.022099999999995</c:v>
                </c:pt>
                <c:pt idx="46">
                  <c:v>90.022499999999994</c:v>
                </c:pt>
                <c:pt idx="47">
                  <c:v>90.022900000000007</c:v>
                </c:pt>
                <c:pt idx="48">
                  <c:v>90.023399999999995</c:v>
                </c:pt>
                <c:pt idx="49">
                  <c:v>90.023899999999998</c:v>
                </c:pt>
                <c:pt idx="50">
                  <c:v>90.024199999999993</c:v>
                </c:pt>
                <c:pt idx="51">
                  <c:v>90.024299999999997</c:v>
                </c:pt>
                <c:pt idx="52">
                  <c:v>90.0244</c:v>
                </c:pt>
                <c:pt idx="53">
                  <c:v>90.024799999999999</c:v>
                </c:pt>
                <c:pt idx="54">
                  <c:v>90.025199999999998</c:v>
                </c:pt>
                <c:pt idx="55">
                  <c:v>90.025599999999997</c:v>
                </c:pt>
                <c:pt idx="56">
                  <c:v>90.0261</c:v>
                </c:pt>
                <c:pt idx="57">
                  <c:v>90.026399999999995</c:v>
                </c:pt>
                <c:pt idx="58">
                  <c:v>90.026499999999999</c:v>
                </c:pt>
                <c:pt idx="59">
                  <c:v>90.026600000000002</c:v>
                </c:pt>
                <c:pt idx="60">
                  <c:v>90.026899999999998</c:v>
                </c:pt>
                <c:pt idx="61">
                  <c:v>90.027299999999997</c:v>
                </c:pt>
                <c:pt idx="62">
                  <c:v>90.027699999999996</c:v>
                </c:pt>
                <c:pt idx="63">
                  <c:v>90.028099999999995</c:v>
                </c:pt>
                <c:pt idx="64">
                  <c:v>90.028400000000005</c:v>
                </c:pt>
                <c:pt idx="65">
                  <c:v>90.028499999999994</c:v>
                </c:pt>
                <c:pt idx="66">
                  <c:v>90.028599999999997</c:v>
                </c:pt>
                <c:pt idx="67">
                  <c:v>90.028899999999993</c:v>
                </c:pt>
                <c:pt idx="68">
                  <c:v>90.029300000000006</c:v>
                </c:pt>
                <c:pt idx="69">
                  <c:v>90.029700000000005</c:v>
                </c:pt>
                <c:pt idx="70">
                  <c:v>90.03</c:v>
                </c:pt>
                <c:pt idx="71">
                  <c:v>90.030299999999997</c:v>
                </c:pt>
                <c:pt idx="72">
                  <c:v>90.034700000000001</c:v>
                </c:pt>
                <c:pt idx="73">
                  <c:v>90.038700000000006</c:v>
                </c:pt>
                <c:pt idx="74">
                  <c:v>90.05</c:v>
                </c:pt>
                <c:pt idx="75">
                  <c:v>90.063900000000004</c:v>
                </c:pt>
                <c:pt idx="76">
                  <c:v>90.077200000000005</c:v>
                </c:pt>
                <c:pt idx="77">
                  <c:v>90.089799999999997</c:v>
                </c:pt>
                <c:pt idx="78">
                  <c:v>90.099000000000004</c:v>
                </c:pt>
                <c:pt idx="79">
                  <c:v>90.102699999999999</c:v>
                </c:pt>
                <c:pt idx="80">
                  <c:v>90.106300000000005</c:v>
                </c:pt>
                <c:pt idx="81">
                  <c:v>90.116600000000005</c:v>
                </c:pt>
                <c:pt idx="82">
                  <c:v>90.129800000000003</c:v>
                </c:pt>
                <c:pt idx="83">
                  <c:v>90.142499999999998</c:v>
                </c:pt>
                <c:pt idx="84">
                  <c:v>90.154499999999999</c:v>
                </c:pt>
                <c:pt idx="85">
                  <c:v>90.163300000000007</c:v>
                </c:pt>
                <c:pt idx="86">
                  <c:v>90.166200000000003</c:v>
                </c:pt>
                <c:pt idx="87">
                  <c:v>90.168999999999997</c:v>
                </c:pt>
                <c:pt idx="88">
                  <c:v>90.177300000000002</c:v>
                </c:pt>
                <c:pt idx="89">
                  <c:v>90.187899999999999</c:v>
                </c:pt>
                <c:pt idx="90">
                  <c:v>90.198099999999997</c:v>
                </c:pt>
                <c:pt idx="91">
                  <c:v>90.207899999999995</c:v>
                </c:pt>
                <c:pt idx="92">
                  <c:v>90.215000000000003</c:v>
                </c:pt>
                <c:pt idx="93">
                  <c:v>90.217399999999998</c:v>
                </c:pt>
                <c:pt idx="94">
                  <c:v>90.219700000000003</c:v>
                </c:pt>
                <c:pt idx="95">
                  <c:v>90.226399999999998</c:v>
                </c:pt>
                <c:pt idx="96">
                  <c:v>90.235100000000003</c:v>
                </c:pt>
                <c:pt idx="97">
                  <c:v>90.243499999999997</c:v>
                </c:pt>
                <c:pt idx="98">
                  <c:v>90.251499999999993</c:v>
                </c:pt>
                <c:pt idx="99">
                  <c:v>90.257400000000004</c:v>
                </c:pt>
                <c:pt idx="100">
                  <c:v>90.259299999999996</c:v>
                </c:pt>
                <c:pt idx="101">
                  <c:v>90.261200000000002</c:v>
                </c:pt>
                <c:pt idx="102">
                  <c:v>90.266800000000003</c:v>
                </c:pt>
                <c:pt idx="103">
                  <c:v>90.274000000000001</c:v>
                </c:pt>
                <c:pt idx="104">
                  <c:v>90.280900000000003</c:v>
                </c:pt>
                <c:pt idx="105">
                  <c:v>90.287599999999998</c:v>
                </c:pt>
                <c:pt idx="106">
                  <c:v>90.292500000000004</c:v>
                </c:pt>
                <c:pt idx="107">
                  <c:v>90.2941</c:v>
                </c:pt>
                <c:pt idx="108">
                  <c:v>90.295699999999997</c:v>
                </c:pt>
                <c:pt idx="109">
                  <c:v>90.300299999999993</c:v>
                </c:pt>
                <c:pt idx="110">
                  <c:v>90.306299999999993</c:v>
                </c:pt>
                <c:pt idx="111">
                  <c:v>90.312100000000001</c:v>
                </c:pt>
                <c:pt idx="112">
                  <c:v>90.317700000000002</c:v>
                </c:pt>
                <c:pt idx="113">
                  <c:v>90.321700000000007</c:v>
                </c:pt>
                <c:pt idx="114">
                  <c:v>90.323099999999997</c:v>
                </c:pt>
                <c:pt idx="115">
                  <c:v>90.324399999999997</c:v>
                </c:pt>
                <c:pt idx="116">
                  <c:v>90.328299999999999</c:v>
                </c:pt>
                <c:pt idx="117">
                  <c:v>90.333299999999994</c:v>
                </c:pt>
                <c:pt idx="118">
                  <c:v>90.338200000000001</c:v>
                </c:pt>
                <c:pt idx="119">
                  <c:v>90.3429</c:v>
                </c:pt>
                <c:pt idx="120">
                  <c:v>90.346299999999999</c:v>
                </c:pt>
                <c:pt idx="121">
                  <c:v>90.347399999999993</c:v>
                </c:pt>
                <c:pt idx="122">
                  <c:v>90.348600000000005</c:v>
                </c:pt>
                <c:pt idx="123">
                  <c:v>90.351799999999997</c:v>
                </c:pt>
                <c:pt idx="124">
                  <c:v>90.356099999999998</c:v>
                </c:pt>
                <c:pt idx="125">
                  <c:v>90.360100000000003</c:v>
                </c:pt>
                <c:pt idx="126">
                  <c:v>90.364099999999993</c:v>
                </c:pt>
                <c:pt idx="127">
                  <c:v>90.367000000000004</c:v>
                </c:pt>
                <c:pt idx="128">
                  <c:v>90.367900000000006</c:v>
                </c:pt>
                <c:pt idx="129">
                  <c:v>90.368899999999996</c:v>
                </c:pt>
                <c:pt idx="130">
                  <c:v>90.371700000000004</c:v>
                </c:pt>
                <c:pt idx="131">
                  <c:v>90.375200000000007</c:v>
                </c:pt>
                <c:pt idx="132">
                  <c:v>90.378699999999995</c:v>
                </c:pt>
                <c:pt idx="133">
                  <c:v>90.382000000000005</c:v>
                </c:pt>
                <c:pt idx="134">
                  <c:v>90.384399999999999</c:v>
                </c:pt>
                <c:pt idx="135">
                  <c:v>90.385300000000001</c:v>
                </c:pt>
                <c:pt idx="136">
                  <c:v>90.386099999999999</c:v>
                </c:pt>
                <c:pt idx="137">
                  <c:v>90.388400000000004</c:v>
                </c:pt>
                <c:pt idx="138">
                  <c:v>90.391400000000004</c:v>
                </c:pt>
                <c:pt idx="139">
                  <c:v>90.394300000000001</c:v>
                </c:pt>
                <c:pt idx="140">
                  <c:v>90.397199999999998</c:v>
                </c:pt>
                <c:pt idx="141">
                  <c:v>90.399199999999993</c:v>
                </c:pt>
                <c:pt idx="142">
                  <c:v>90.399900000000002</c:v>
                </c:pt>
                <c:pt idx="143">
                  <c:v>90.400599999999997</c:v>
                </c:pt>
                <c:pt idx="144">
                  <c:v>90.402600000000007</c:v>
                </c:pt>
                <c:pt idx="145">
                  <c:v>90.405100000000004</c:v>
                </c:pt>
                <c:pt idx="146">
                  <c:v>90.407600000000002</c:v>
                </c:pt>
                <c:pt idx="147">
                  <c:v>90.41</c:v>
                </c:pt>
                <c:pt idx="148">
                  <c:v>90.411699999999996</c:v>
                </c:pt>
                <c:pt idx="149">
                  <c:v>90.412300000000002</c:v>
                </c:pt>
                <c:pt idx="150">
                  <c:v>90.412899999999993</c:v>
                </c:pt>
                <c:pt idx="151">
                  <c:v>90.414599999999993</c:v>
                </c:pt>
                <c:pt idx="152">
                  <c:v>90.416700000000006</c:v>
                </c:pt>
                <c:pt idx="153">
                  <c:v>90.418800000000005</c:v>
                </c:pt>
                <c:pt idx="154">
                  <c:v>90.420900000000003</c:v>
                </c:pt>
                <c:pt idx="155">
                  <c:v>90.422399999999996</c:v>
                </c:pt>
                <c:pt idx="156">
                  <c:v>90.422899999999998</c:v>
                </c:pt>
                <c:pt idx="157">
                  <c:v>90.423299999999998</c:v>
                </c:pt>
                <c:pt idx="158">
                  <c:v>90.424800000000005</c:v>
                </c:pt>
                <c:pt idx="159">
                  <c:v>90.426599999999993</c:v>
                </c:pt>
                <c:pt idx="160">
                  <c:v>90.428399999999996</c:v>
                </c:pt>
                <c:pt idx="161">
                  <c:v>90.430099999999996</c:v>
                </c:pt>
                <c:pt idx="162">
                  <c:v>90.431399999999996</c:v>
                </c:pt>
                <c:pt idx="163">
                  <c:v>90.431799999999996</c:v>
                </c:pt>
                <c:pt idx="164">
                  <c:v>90.432199999999995</c:v>
                </c:pt>
                <c:pt idx="165">
                  <c:v>90.433400000000006</c:v>
                </c:pt>
                <c:pt idx="166">
                  <c:v>90.435000000000002</c:v>
                </c:pt>
                <c:pt idx="167">
                  <c:v>90.436499999999995</c:v>
                </c:pt>
                <c:pt idx="168">
                  <c:v>90.438000000000002</c:v>
                </c:pt>
                <c:pt idx="169">
                  <c:v>90.439099999999996</c:v>
                </c:pt>
                <c:pt idx="170">
                  <c:v>90.439400000000006</c:v>
                </c:pt>
                <c:pt idx="171">
                  <c:v>90.439800000000005</c:v>
                </c:pt>
                <c:pt idx="172">
                  <c:v>90.440799999999996</c:v>
                </c:pt>
                <c:pt idx="173">
                  <c:v>90.442099999999996</c:v>
                </c:pt>
                <c:pt idx="174">
                  <c:v>90.443399999999997</c:v>
                </c:pt>
                <c:pt idx="175">
                  <c:v>90.444699999999997</c:v>
                </c:pt>
                <c:pt idx="176">
                  <c:v>90.445599999999999</c:v>
                </c:pt>
                <c:pt idx="177">
                  <c:v>90.445899999999995</c:v>
                </c:pt>
                <c:pt idx="178">
                  <c:v>90.446200000000005</c:v>
                </c:pt>
                <c:pt idx="179">
                  <c:v>90.447100000000006</c:v>
                </c:pt>
                <c:pt idx="180">
                  <c:v>90.4482</c:v>
                </c:pt>
                <c:pt idx="181">
                  <c:v>90.449299999999994</c:v>
                </c:pt>
                <c:pt idx="182">
                  <c:v>90.450400000000002</c:v>
                </c:pt>
                <c:pt idx="183">
                  <c:v>90.4512</c:v>
                </c:pt>
                <c:pt idx="184">
                  <c:v>90.451400000000007</c:v>
                </c:pt>
                <c:pt idx="185">
                  <c:v>90.451700000000002</c:v>
                </c:pt>
                <c:pt idx="186">
                  <c:v>90.452399999999997</c:v>
                </c:pt>
                <c:pt idx="187">
                  <c:v>90.453400000000002</c:v>
                </c:pt>
                <c:pt idx="188">
                  <c:v>90.454300000000003</c:v>
                </c:pt>
                <c:pt idx="189">
                  <c:v>90.455200000000005</c:v>
                </c:pt>
                <c:pt idx="190">
                  <c:v>90.4559</c:v>
                </c:pt>
                <c:pt idx="191">
                  <c:v>90.456100000000006</c:v>
                </c:pt>
                <c:pt idx="192">
                  <c:v>90.456299999999999</c:v>
                </c:pt>
                <c:pt idx="193">
                  <c:v>90.456999999999994</c:v>
                </c:pt>
                <c:pt idx="194">
                  <c:v>90.457800000000006</c:v>
                </c:pt>
                <c:pt idx="195">
                  <c:v>90.458600000000004</c:v>
                </c:pt>
                <c:pt idx="196">
                  <c:v>90.459299999999999</c:v>
                </c:pt>
                <c:pt idx="197">
                  <c:v>90.459900000000005</c:v>
                </c:pt>
                <c:pt idx="198">
                  <c:v>90.460099999999997</c:v>
                </c:pt>
                <c:pt idx="199">
                  <c:v>90.460300000000004</c:v>
                </c:pt>
                <c:pt idx="200">
                  <c:v>90.460800000000006</c:v>
                </c:pt>
                <c:pt idx="201">
                  <c:v>90.461500000000001</c:v>
                </c:pt>
                <c:pt idx="202">
                  <c:v>90.462199999999996</c:v>
                </c:pt>
                <c:pt idx="203">
                  <c:v>90.462900000000005</c:v>
                </c:pt>
                <c:pt idx="204">
                  <c:v>90.463300000000004</c:v>
                </c:pt>
                <c:pt idx="205">
                  <c:v>90.463499999999996</c:v>
                </c:pt>
                <c:pt idx="206">
                  <c:v>90.463700000000003</c:v>
                </c:pt>
                <c:pt idx="207">
                  <c:v>90.464100000000002</c:v>
                </c:pt>
                <c:pt idx="208">
                  <c:v>90.464699999999993</c:v>
                </c:pt>
                <c:pt idx="209">
                  <c:v>90.465299999999999</c:v>
                </c:pt>
                <c:pt idx="210">
                  <c:v>90.465900000000005</c:v>
                </c:pt>
                <c:pt idx="211">
                  <c:v>90.466300000000004</c:v>
                </c:pt>
                <c:pt idx="212">
                  <c:v>90.466399999999993</c:v>
                </c:pt>
                <c:pt idx="213">
                  <c:v>90.466499999999996</c:v>
                </c:pt>
                <c:pt idx="214">
                  <c:v>90.466899999999995</c:v>
                </c:pt>
                <c:pt idx="215">
                  <c:v>90.467399999999998</c:v>
                </c:pt>
                <c:pt idx="216">
                  <c:v>90.4679</c:v>
                </c:pt>
                <c:pt idx="217">
                  <c:v>90.468400000000003</c:v>
                </c:pt>
                <c:pt idx="218">
                  <c:v>90.468699999999998</c:v>
                </c:pt>
                <c:pt idx="219">
                  <c:v>90.468900000000005</c:v>
                </c:pt>
                <c:pt idx="220">
                  <c:v>90.468999999999994</c:v>
                </c:pt>
                <c:pt idx="221">
                  <c:v>90.469300000000004</c:v>
                </c:pt>
                <c:pt idx="222">
                  <c:v>90.469700000000003</c:v>
                </c:pt>
                <c:pt idx="223">
                  <c:v>90.470200000000006</c:v>
                </c:pt>
                <c:pt idx="224">
                  <c:v>90.470600000000005</c:v>
                </c:pt>
                <c:pt idx="225">
                  <c:v>90.4709</c:v>
                </c:pt>
                <c:pt idx="226">
                  <c:v>90.471000000000004</c:v>
                </c:pt>
                <c:pt idx="227">
                  <c:v>90.471100000000007</c:v>
                </c:pt>
                <c:pt idx="228">
                  <c:v>90.471400000000003</c:v>
                </c:pt>
                <c:pt idx="229">
                  <c:v>90.471699999999998</c:v>
                </c:pt>
                <c:pt idx="230">
                  <c:v>90.472099999999998</c:v>
                </c:pt>
                <c:pt idx="231">
                  <c:v>90.472399999999993</c:v>
                </c:pt>
                <c:pt idx="232">
                  <c:v>90.472700000000003</c:v>
                </c:pt>
                <c:pt idx="233">
                  <c:v>90.472800000000007</c:v>
                </c:pt>
                <c:pt idx="234">
                  <c:v>90.472800000000007</c:v>
                </c:pt>
                <c:pt idx="235">
                  <c:v>90.473100000000002</c:v>
                </c:pt>
                <c:pt idx="236">
                  <c:v>90.473399999999998</c:v>
                </c:pt>
                <c:pt idx="237">
                  <c:v>90.473699999999994</c:v>
                </c:pt>
                <c:pt idx="238">
                  <c:v>90.474000000000004</c:v>
                </c:pt>
                <c:pt idx="239">
                  <c:v>90.474199999999996</c:v>
                </c:pt>
                <c:pt idx="240">
                  <c:v>90.474500000000006</c:v>
                </c:pt>
                <c:pt idx="241">
                  <c:v>90.474699999999999</c:v>
                </c:pt>
                <c:pt idx="242">
                  <c:v>90.475399999999993</c:v>
                </c:pt>
                <c:pt idx="243">
                  <c:v>90.476299999999995</c:v>
                </c:pt>
                <c:pt idx="244">
                  <c:v>90.477000000000004</c:v>
                </c:pt>
                <c:pt idx="245">
                  <c:v>90.477699999999999</c:v>
                </c:pt>
                <c:pt idx="246">
                  <c:v>90.478099999999998</c:v>
                </c:pt>
                <c:pt idx="247">
                  <c:v>90.479100000000003</c:v>
                </c:pt>
                <c:pt idx="248">
                  <c:v>90.479799999999997</c:v>
                </c:pt>
                <c:pt idx="249">
                  <c:v>90.480900000000005</c:v>
                </c:pt>
                <c:pt idx="250">
                  <c:v>90.481999999999999</c:v>
                </c:pt>
                <c:pt idx="251">
                  <c:v>90.482500000000002</c:v>
                </c:pt>
                <c:pt idx="252">
                  <c:v>90.482799999999997</c:v>
                </c:pt>
                <c:pt idx="253">
                  <c:v>90.482900000000001</c:v>
                </c:pt>
                <c:pt idx="254">
                  <c:v>90.483000000000004</c:v>
                </c:pt>
                <c:pt idx="255">
                  <c:v>90.483000000000004</c:v>
                </c:pt>
                <c:pt idx="256">
                  <c:v>90.483000000000004</c:v>
                </c:pt>
                <c:pt idx="257">
                  <c:v>90.483099999999993</c:v>
                </c:pt>
                <c:pt idx="258">
                  <c:v>90.483099999999993</c:v>
                </c:pt>
                <c:pt idx="259">
                  <c:v>90.483099999999993</c:v>
                </c:pt>
                <c:pt idx="260">
                  <c:v>90.483099999999993</c:v>
                </c:pt>
                <c:pt idx="261">
                  <c:v>90.483099999999993</c:v>
                </c:pt>
                <c:pt idx="262">
                  <c:v>90.483099999999993</c:v>
                </c:pt>
                <c:pt idx="263">
                  <c:v>90.483099999999993</c:v>
                </c:pt>
                <c:pt idx="264">
                  <c:v>90.483099999999993</c:v>
                </c:pt>
                <c:pt idx="265">
                  <c:v>90.483099999999993</c:v>
                </c:pt>
                <c:pt idx="266">
                  <c:v>90.483099999999993</c:v>
                </c:pt>
                <c:pt idx="267">
                  <c:v>90.483099999999993</c:v>
                </c:pt>
                <c:pt idx="268">
                  <c:v>90.483099999999993</c:v>
                </c:pt>
                <c:pt idx="269">
                  <c:v>90.483099999999993</c:v>
                </c:pt>
                <c:pt idx="270">
                  <c:v>90.483099999999993</c:v>
                </c:pt>
                <c:pt idx="271">
                  <c:v>90.483099999999993</c:v>
                </c:pt>
                <c:pt idx="272">
                  <c:v>90.483099999999993</c:v>
                </c:pt>
                <c:pt idx="273">
                  <c:v>90.483099999999993</c:v>
                </c:pt>
                <c:pt idx="274">
                  <c:v>90.483099999999993</c:v>
                </c:pt>
                <c:pt idx="275">
                  <c:v>90.483099999999993</c:v>
                </c:pt>
                <c:pt idx="276">
                  <c:v>90.483099999999993</c:v>
                </c:pt>
                <c:pt idx="277">
                  <c:v>90.483099999999993</c:v>
                </c:pt>
                <c:pt idx="278">
                  <c:v>90.483099999999993</c:v>
                </c:pt>
                <c:pt idx="279">
                  <c:v>90.483099999999993</c:v>
                </c:pt>
                <c:pt idx="280">
                  <c:v>90.483099999999993</c:v>
                </c:pt>
                <c:pt idx="281">
                  <c:v>90.483099999999993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post26!$D$24</c:f>
              <c:strCache>
                <c:ptCount val="1"/>
                <c:pt idx="0">
                  <c:v>T2495</c:v>
                </c:pt>
              </c:strCache>
            </c:strRef>
          </c:tx>
          <c:spPr>
            <a:ln w="12700">
              <a:prstDash val="sysDash"/>
            </a:ln>
          </c:spPr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post26!$D$25:$D$306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90.000100000000003</c:v>
                </c:pt>
                <c:pt idx="5">
                  <c:v>90.000200000000007</c:v>
                </c:pt>
                <c:pt idx="6">
                  <c:v>90.000200000000007</c:v>
                </c:pt>
                <c:pt idx="7">
                  <c:v>90.000299999999996</c:v>
                </c:pt>
                <c:pt idx="8">
                  <c:v>90.000399999999999</c:v>
                </c:pt>
                <c:pt idx="9">
                  <c:v>90.000399999999999</c:v>
                </c:pt>
                <c:pt idx="10">
                  <c:v>90.000399999999999</c:v>
                </c:pt>
                <c:pt idx="11">
                  <c:v>90.000500000000002</c:v>
                </c:pt>
                <c:pt idx="12">
                  <c:v>90.000600000000006</c:v>
                </c:pt>
                <c:pt idx="13">
                  <c:v>90.000699999999995</c:v>
                </c:pt>
                <c:pt idx="14">
                  <c:v>90.000799999999998</c:v>
                </c:pt>
                <c:pt idx="15">
                  <c:v>90.000900000000001</c:v>
                </c:pt>
                <c:pt idx="16">
                  <c:v>90.000900000000001</c:v>
                </c:pt>
                <c:pt idx="17">
                  <c:v>90.000900000000001</c:v>
                </c:pt>
                <c:pt idx="18">
                  <c:v>90.001000000000005</c:v>
                </c:pt>
                <c:pt idx="19">
                  <c:v>90.001099999999994</c:v>
                </c:pt>
                <c:pt idx="20">
                  <c:v>90.001199999999997</c:v>
                </c:pt>
                <c:pt idx="21">
                  <c:v>90.001400000000004</c:v>
                </c:pt>
                <c:pt idx="22">
                  <c:v>90.001499999999993</c:v>
                </c:pt>
                <c:pt idx="23">
                  <c:v>90.001499999999993</c:v>
                </c:pt>
                <c:pt idx="24">
                  <c:v>90.001499999999993</c:v>
                </c:pt>
                <c:pt idx="25">
                  <c:v>90.001599999999996</c:v>
                </c:pt>
                <c:pt idx="26">
                  <c:v>90.001800000000003</c:v>
                </c:pt>
                <c:pt idx="27">
                  <c:v>90.001900000000006</c:v>
                </c:pt>
                <c:pt idx="28">
                  <c:v>90.002099999999999</c:v>
                </c:pt>
                <c:pt idx="29">
                  <c:v>90.002200000000002</c:v>
                </c:pt>
                <c:pt idx="30">
                  <c:v>90.002200000000002</c:v>
                </c:pt>
                <c:pt idx="31">
                  <c:v>90.002300000000005</c:v>
                </c:pt>
                <c:pt idx="32">
                  <c:v>90.002399999999994</c:v>
                </c:pt>
                <c:pt idx="33">
                  <c:v>90.002600000000001</c:v>
                </c:pt>
                <c:pt idx="34">
                  <c:v>90.002700000000004</c:v>
                </c:pt>
                <c:pt idx="35">
                  <c:v>90.002899999999997</c:v>
                </c:pt>
                <c:pt idx="36">
                  <c:v>90.003</c:v>
                </c:pt>
                <c:pt idx="37">
                  <c:v>90.003100000000003</c:v>
                </c:pt>
                <c:pt idx="38">
                  <c:v>90.003100000000003</c:v>
                </c:pt>
                <c:pt idx="39">
                  <c:v>90.003299999999996</c:v>
                </c:pt>
                <c:pt idx="40">
                  <c:v>90.003500000000003</c:v>
                </c:pt>
                <c:pt idx="41">
                  <c:v>90.003699999999995</c:v>
                </c:pt>
                <c:pt idx="42">
                  <c:v>90.003900000000002</c:v>
                </c:pt>
                <c:pt idx="43">
                  <c:v>90.004000000000005</c:v>
                </c:pt>
                <c:pt idx="44">
                  <c:v>90.004099999999994</c:v>
                </c:pt>
                <c:pt idx="45">
                  <c:v>90.004099999999994</c:v>
                </c:pt>
                <c:pt idx="46">
                  <c:v>90.004300000000001</c:v>
                </c:pt>
                <c:pt idx="47">
                  <c:v>90.004499999999993</c:v>
                </c:pt>
                <c:pt idx="48">
                  <c:v>90.0047</c:v>
                </c:pt>
                <c:pt idx="49">
                  <c:v>90.004900000000006</c:v>
                </c:pt>
                <c:pt idx="50">
                  <c:v>90.005099999999999</c:v>
                </c:pt>
                <c:pt idx="51">
                  <c:v>90.005099999999999</c:v>
                </c:pt>
                <c:pt idx="52">
                  <c:v>90.005200000000002</c:v>
                </c:pt>
                <c:pt idx="53">
                  <c:v>90.005300000000005</c:v>
                </c:pt>
                <c:pt idx="54">
                  <c:v>90.005499999999998</c:v>
                </c:pt>
                <c:pt idx="55">
                  <c:v>90.005799999999994</c:v>
                </c:pt>
                <c:pt idx="56">
                  <c:v>90.006</c:v>
                </c:pt>
                <c:pt idx="57">
                  <c:v>90.006200000000007</c:v>
                </c:pt>
                <c:pt idx="58">
                  <c:v>90.006200000000007</c:v>
                </c:pt>
                <c:pt idx="59">
                  <c:v>90.006299999999996</c:v>
                </c:pt>
                <c:pt idx="60">
                  <c:v>90.006500000000003</c:v>
                </c:pt>
                <c:pt idx="61">
                  <c:v>90.006699999999995</c:v>
                </c:pt>
                <c:pt idx="62">
                  <c:v>90.006900000000002</c:v>
                </c:pt>
                <c:pt idx="63">
                  <c:v>90.007199999999997</c:v>
                </c:pt>
                <c:pt idx="64">
                  <c:v>90.007400000000004</c:v>
                </c:pt>
                <c:pt idx="65">
                  <c:v>90.007400000000004</c:v>
                </c:pt>
                <c:pt idx="66">
                  <c:v>90.007499999999993</c:v>
                </c:pt>
                <c:pt idx="67">
                  <c:v>90.0077</c:v>
                </c:pt>
                <c:pt idx="68">
                  <c:v>90.007900000000006</c:v>
                </c:pt>
                <c:pt idx="69">
                  <c:v>90.008200000000002</c:v>
                </c:pt>
                <c:pt idx="70">
                  <c:v>90.008399999999995</c:v>
                </c:pt>
                <c:pt idx="71">
                  <c:v>90.008600000000001</c:v>
                </c:pt>
                <c:pt idx="72">
                  <c:v>90.011899999999997</c:v>
                </c:pt>
                <c:pt idx="73">
                  <c:v>90.015199999999993</c:v>
                </c:pt>
                <c:pt idx="74">
                  <c:v>90.025499999999994</c:v>
                </c:pt>
                <c:pt idx="75">
                  <c:v>90.038899999999998</c:v>
                </c:pt>
                <c:pt idx="76">
                  <c:v>90.051900000000003</c:v>
                </c:pt>
                <c:pt idx="77">
                  <c:v>90.064400000000006</c:v>
                </c:pt>
                <c:pt idx="78">
                  <c:v>90.073599999999999</c:v>
                </c:pt>
                <c:pt idx="79">
                  <c:v>90.077200000000005</c:v>
                </c:pt>
                <c:pt idx="80">
                  <c:v>90.080699999999993</c:v>
                </c:pt>
                <c:pt idx="81">
                  <c:v>90.090999999999994</c:v>
                </c:pt>
                <c:pt idx="82">
                  <c:v>90.104200000000006</c:v>
                </c:pt>
                <c:pt idx="83">
                  <c:v>90.116699999999994</c:v>
                </c:pt>
                <c:pt idx="84">
                  <c:v>90.128699999999995</c:v>
                </c:pt>
                <c:pt idx="85">
                  <c:v>90.1374</c:v>
                </c:pt>
                <c:pt idx="86">
                  <c:v>90.140299999999996</c:v>
                </c:pt>
                <c:pt idx="87">
                  <c:v>90.143100000000004</c:v>
                </c:pt>
                <c:pt idx="88">
                  <c:v>90.151300000000006</c:v>
                </c:pt>
                <c:pt idx="89">
                  <c:v>90.161900000000003</c:v>
                </c:pt>
                <c:pt idx="90">
                  <c:v>90.171999999999997</c:v>
                </c:pt>
                <c:pt idx="91">
                  <c:v>90.181700000000006</c:v>
                </c:pt>
                <c:pt idx="92">
                  <c:v>90.188699999999997</c:v>
                </c:pt>
                <c:pt idx="93">
                  <c:v>90.191100000000006</c:v>
                </c:pt>
                <c:pt idx="94">
                  <c:v>90.193399999999997</c:v>
                </c:pt>
                <c:pt idx="95">
                  <c:v>90.200100000000006</c:v>
                </c:pt>
                <c:pt idx="96">
                  <c:v>90.208699999999993</c:v>
                </c:pt>
                <c:pt idx="97">
                  <c:v>90.216999999999999</c:v>
                </c:pt>
                <c:pt idx="98">
                  <c:v>90.224900000000005</c:v>
                </c:pt>
                <c:pt idx="99">
                  <c:v>90.230699999999999</c:v>
                </c:pt>
                <c:pt idx="100">
                  <c:v>90.232600000000005</c:v>
                </c:pt>
                <c:pt idx="101">
                  <c:v>90.234499999999997</c:v>
                </c:pt>
                <c:pt idx="102">
                  <c:v>90.240099999999998</c:v>
                </c:pt>
                <c:pt idx="103">
                  <c:v>90.247200000000007</c:v>
                </c:pt>
                <c:pt idx="104">
                  <c:v>90.254099999999994</c:v>
                </c:pt>
                <c:pt idx="105">
                  <c:v>90.2607</c:v>
                </c:pt>
                <c:pt idx="106">
                  <c:v>90.265500000000003</c:v>
                </c:pt>
                <c:pt idx="107">
                  <c:v>90.267099999999999</c:v>
                </c:pt>
                <c:pt idx="108">
                  <c:v>90.268699999999995</c:v>
                </c:pt>
                <c:pt idx="109">
                  <c:v>90.273300000000006</c:v>
                </c:pt>
                <c:pt idx="110">
                  <c:v>90.279200000000003</c:v>
                </c:pt>
                <c:pt idx="111">
                  <c:v>90.284899999999993</c:v>
                </c:pt>
                <c:pt idx="112">
                  <c:v>90.290400000000005</c:v>
                </c:pt>
                <c:pt idx="113">
                  <c:v>90.294499999999999</c:v>
                </c:pt>
                <c:pt idx="114">
                  <c:v>90.2958</c:v>
                </c:pt>
                <c:pt idx="115">
                  <c:v>90.2971</c:v>
                </c:pt>
                <c:pt idx="116">
                  <c:v>90.301000000000002</c:v>
                </c:pt>
                <c:pt idx="117">
                  <c:v>90.305999999999997</c:v>
                </c:pt>
                <c:pt idx="118">
                  <c:v>90.3108</c:v>
                </c:pt>
                <c:pt idx="119">
                  <c:v>90.315399999999997</c:v>
                </c:pt>
                <c:pt idx="120">
                  <c:v>90.318799999999996</c:v>
                </c:pt>
                <c:pt idx="121">
                  <c:v>90.319900000000004</c:v>
                </c:pt>
                <c:pt idx="122">
                  <c:v>90.320999999999998</c:v>
                </c:pt>
                <c:pt idx="123">
                  <c:v>90.324299999999994</c:v>
                </c:pt>
                <c:pt idx="124">
                  <c:v>90.328400000000002</c:v>
                </c:pt>
                <c:pt idx="125">
                  <c:v>90.332499999999996</c:v>
                </c:pt>
                <c:pt idx="126">
                  <c:v>90.336399999999998</c:v>
                </c:pt>
                <c:pt idx="127">
                  <c:v>90.339299999999994</c:v>
                </c:pt>
                <c:pt idx="128">
                  <c:v>90.340199999999996</c:v>
                </c:pt>
                <c:pt idx="129">
                  <c:v>90.341099999999997</c:v>
                </c:pt>
                <c:pt idx="130">
                  <c:v>90.343900000000005</c:v>
                </c:pt>
                <c:pt idx="131">
                  <c:v>90.347399999999993</c:v>
                </c:pt>
                <c:pt idx="132">
                  <c:v>90.350800000000007</c:v>
                </c:pt>
                <c:pt idx="133">
                  <c:v>90.354100000000003</c:v>
                </c:pt>
                <c:pt idx="134">
                  <c:v>90.356499999999997</c:v>
                </c:pt>
                <c:pt idx="135">
                  <c:v>90.357299999999995</c:v>
                </c:pt>
                <c:pt idx="136">
                  <c:v>90.358099999999993</c:v>
                </c:pt>
                <c:pt idx="137">
                  <c:v>90.360399999999998</c:v>
                </c:pt>
                <c:pt idx="138">
                  <c:v>90.363399999999999</c:v>
                </c:pt>
                <c:pt idx="139">
                  <c:v>90.366299999999995</c:v>
                </c:pt>
                <c:pt idx="140">
                  <c:v>90.369100000000003</c:v>
                </c:pt>
                <c:pt idx="141">
                  <c:v>90.371099999999998</c:v>
                </c:pt>
                <c:pt idx="142">
                  <c:v>90.371799999999993</c:v>
                </c:pt>
                <c:pt idx="143">
                  <c:v>90.372500000000002</c:v>
                </c:pt>
                <c:pt idx="144">
                  <c:v>90.374399999999994</c:v>
                </c:pt>
                <c:pt idx="145">
                  <c:v>90.376999999999995</c:v>
                </c:pt>
                <c:pt idx="146">
                  <c:v>90.379400000000004</c:v>
                </c:pt>
                <c:pt idx="147">
                  <c:v>90.381799999999998</c:v>
                </c:pt>
                <c:pt idx="148">
                  <c:v>90.383499999999998</c:v>
                </c:pt>
                <c:pt idx="149">
                  <c:v>90.384100000000004</c:v>
                </c:pt>
                <c:pt idx="150">
                  <c:v>90.384699999999995</c:v>
                </c:pt>
                <c:pt idx="151">
                  <c:v>90.386300000000006</c:v>
                </c:pt>
                <c:pt idx="152">
                  <c:v>90.388499999999993</c:v>
                </c:pt>
                <c:pt idx="153">
                  <c:v>90.390600000000006</c:v>
                </c:pt>
                <c:pt idx="154">
                  <c:v>90.392600000000002</c:v>
                </c:pt>
                <c:pt idx="155">
                  <c:v>90.394000000000005</c:v>
                </c:pt>
                <c:pt idx="156">
                  <c:v>90.394499999999994</c:v>
                </c:pt>
                <c:pt idx="157">
                  <c:v>90.394999999999996</c:v>
                </c:pt>
                <c:pt idx="158">
                  <c:v>90.3964</c:v>
                </c:pt>
                <c:pt idx="159">
                  <c:v>90.398200000000003</c:v>
                </c:pt>
                <c:pt idx="160">
                  <c:v>90.4</c:v>
                </c:pt>
                <c:pt idx="161">
                  <c:v>90.401700000000005</c:v>
                </c:pt>
                <c:pt idx="162">
                  <c:v>90.403000000000006</c:v>
                </c:pt>
                <c:pt idx="163">
                  <c:v>90.403400000000005</c:v>
                </c:pt>
                <c:pt idx="164">
                  <c:v>90.403800000000004</c:v>
                </c:pt>
                <c:pt idx="165">
                  <c:v>90.405000000000001</c:v>
                </c:pt>
                <c:pt idx="166">
                  <c:v>90.406499999999994</c:v>
                </c:pt>
                <c:pt idx="167">
                  <c:v>90.408000000000001</c:v>
                </c:pt>
                <c:pt idx="168">
                  <c:v>90.409499999999994</c:v>
                </c:pt>
                <c:pt idx="169">
                  <c:v>90.410499999999999</c:v>
                </c:pt>
                <c:pt idx="170">
                  <c:v>90.410899999999998</c:v>
                </c:pt>
                <c:pt idx="171">
                  <c:v>90.411199999999994</c:v>
                </c:pt>
                <c:pt idx="172">
                  <c:v>90.412300000000002</c:v>
                </c:pt>
                <c:pt idx="173">
                  <c:v>90.413600000000002</c:v>
                </c:pt>
                <c:pt idx="174">
                  <c:v>90.414900000000003</c:v>
                </c:pt>
                <c:pt idx="175">
                  <c:v>90.4161</c:v>
                </c:pt>
                <c:pt idx="176">
                  <c:v>90.417000000000002</c:v>
                </c:pt>
                <c:pt idx="177">
                  <c:v>90.417299999999997</c:v>
                </c:pt>
                <c:pt idx="178">
                  <c:v>90.417599999999993</c:v>
                </c:pt>
                <c:pt idx="179">
                  <c:v>90.418499999999995</c:v>
                </c:pt>
                <c:pt idx="180">
                  <c:v>90.419600000000003</c:v>
                </c:pt>
                <c:pt idx="181">
                  <c:v>90.420699999999997</c:v>
                </c:pt>
                <c:pt idx="182">
                  <c:v>90.421700000000001</c:v>
                </c:pt>
                <c:pt idx="183">
                  <c:v>90.422499999999999</c:v>
                </c:pt>
                <c:pt idx="184">
                  <c:v>90.422700000000006</c:v>
                </c:pt>
                <c:pt idx="185">
                  <c:v>90.423000000000002</c:v>
                </c:pt>
                <c:pt idx="186">
                  <c:v>90.423699999999997</c:v>
                </c:pt>
                <c:pt idx="187">
                  <c:v>90.424700000000001</c:v>
                </c:pt>
                <c:pt idx="188">
                  <c:v>90.425600000000003</c:v>
                </c:pt>
                <c:pt idx="189">
                  <c:v>90.426500000000004</c:v>
                </c:pt>
                <c:pt idx="190">
                  <c:v>90.427199999999999</c:v>
                </c:pt>
                <c:pt idx="191">
                  <c:v>90.427400000000006</c:v>
                </c:pt>
                <c:pt idx="192">
                  <c:v>90.427599999999998</c:v>
                </c:pt>
                <c:pt idx="193">
                  <c:v>90.428200000000004</c:v>
                </c:pt>
                <c:pt idx="194">
                  <c:v>90.429000000000002</c:v>
                </c:pt>
                <c:pt idx="195">
                  <c:v>90.4298</c:v>
                </c:pt>
                <c:pt idx="196">
                  <c:v>90.430599999999998</c:v>
                </c:pt>
                <c:pt idx="197">
                  <c:v>90.431100000000001</c:v>
                </c:pt>
                <c:pt idx="198">
                  <c:v>90.431299999999993</c:v>
                </c:pt>
                <c:pt idx="199">
                  <c:v>90.4315</c:v>
                </c:pt>
                <c:pt idx="200">
                  <c:v>90.432000000000002</c:v>
                </c:pt>
                <c:pt idx="201">
                  <c:v>90.432699999999997</c:v>
                </c:pt>
                <c:pt idx="202">
                  <c:v>90.433400000000006</c:v>
                </c:pt>
                <c:pt idx="203">
                  <c:v>90.434100000000001</c:v>
                </c:pt>
                <c:pt idx="204">
                  <c:v>90.4345</c:v>
                </c:pt>
                <c:pt idx="205">
                  <c:v>90.434700000000007</c:v>
                </c:pt>
                <c:pt idx="206">
                  <c:v>90.434799999999996</c:v>
                </c:pt>
                <c:pt idx="207">
                  <c:v>90.435299999999998</c:v>
                </c:pt>
                <c:pt idx="208">
                  <c:v>90.435900000000004</c:v>
                </c:pt>
                <c:pt idx="209">
                  <c:v>90.436499999999995</c:v>
                </c:pt>
                <c:pt idx="210">
                  <c:v>90.436999999999998</c:v>
                </c:pt>
                <c:pt idx="211">
                  <c:v>90.437399999999997</c:v>
                </c:pt>
                <c:pt idx="212">
                  <c:v>90.437600000000003</c:v>
                </c:pt>
                <c:pt idx="213">
                  <c:v>90.437700000000007</c:v>
                </c:pt>
                <c:pt idx="214">
                  <c:v>90.438100000000006</c:v>
                </c:pt>
                <c:pt idx="215">
                  <c:v>90.438599999999994</c:v>
                </c:pt>
                <c:pt idx="216">
                  <c:v>90.439099999999996</c:v>
                </c:pt>
                <c:pt idx="217">
                  <c:v>90.439499999999995</c:v>
                </c:pt>
                <c:pt idx="218">
                  <c:v>90.439899999999994</c:v>
                </c:pt>
                <c:pt idx="219">
                  <c:v>90.44</c:v>
                </c:pt>
                <c:pt idx="220">
                  <c:v>90.440100000000001</c:v>
                </c:pt>
                <c:pt idx="221">
                  <c:v>90.440399999999997</c:v>
                </c:pt>
                <c:pt idx="222">
                  <c:v>90.440899999999999</c:v>
                </c:pt>
                <c:pt idx="223">
                  <c:v>90.441299999999998</c:v>
                </c:pt>
                <c:pt idx="224">
                  <c:v>90.441699999999997</c:v>
                </c:pt>
                <c:pt idx="225">
                  <c:v>90.441999999999993</c:v>
                </c:pt>
                <c:pt idx="226">
                  <c:v>90.442099999999996</c:v>
                </c:pt>
                <c:pt idx="227">
                  <c:v>90.4422</c:v>
                </c:pt>
                <c:pt idx="228">
                  <c:v>90.442499999999995</c:v>
                </c:pt>
                <c:pt idx="229">
                  <c:v>90.442800000000005</c:v>
                </c:pt>
                <c:pt idx="230">
                  <c:v>90.443200000000004</c:v>
                </c:pt>
                <c:pt idx="231">
                  <c:v>90.4435</c:v>
                </c:pt>
                <c:pt idx="232">
                  <c:v>90.443799999999996</c:v>
                </c:pt>
                <c:pt idx="233">
                  <c:v>90.443899999999999</c:v>
                </c:pt>
                <c:pt idx="234">
                  <c:v>90.443899999999999</c:v>
                </c:pt>
                <c:pt idx="235">
                  <c:v>90.444199999999995</c:v>
                </c:pt>
                <c:pt idx="236">
                  <c:v>90.444500000000005</c:v>
                </c:pt>
                <c:pt idx="237">
                  <c:v>90.444800000000001</c:v>
                </c:pt>
                <c:pt idx="238">
                  <c:v>90.445099999999996</c:v>
                </c:pt>
                <c:pt idx="239">
                  <c:v>90.445300000000003</c:v>
                </c:pt>
                <c:pt idx="240">
                  <c:v>90.445599999999999</c:v>
                </c:pt>
                <c:pt idx="241">
                  <c:v>90.445800000000006</c:v>
                </c:pt>
                <c:pt idx="242">
                  <c:v>90.4465</c:v>
                </c:pt>
                <c:pt idx="243">
                  <c:v>90.447299999999998</c:v>
                </c:pt>
                <c:pt idx="244">
                  <c:v>90.448099999999997</c:v>
                </c:pt>
                <c:pt idx="245">
                  <c:v>90.448700000000002</c:v>
                </c:pt>
                <c:pt idx="246">
                  <c:v>90.449200000000005</c:v>
                </c:pt>
                <c:pt idx="247">
                  <c:v>90.450100000000006</c:v>
                </c:pt>
                <c:pt idx="248">
                  <c:v>90.450800000000001</c:v>
                </c:pt>
                <c:pt idx="249">
                  <c:v>90.451899999999995</c:v>
                </c:pt>
                <c:pt idx="250">
                  <c:v>90.4529</c:v>
                </c:pt>
                <c:pt idx="251">
                  <c:v>90.453500000000005</c:v>
                </c:pt>
                <c:pt idx="252">
                  <c:v>90.453800000000001</c:v>
                </c:pt>
                <c:pt idx="253">
                  <c:v>90.453900000000004</c:v>
                </c:pt>
                <c:pt idx="254">
                  <c:v>90.453900000000004</c:v>
                </c:pt>
                <c:pt idx="255">
                  <c:v>90.453999999999994</c:v>
                </c:pt>
                <c:pt idx="256">
                  <c:v>90.453999999999994</c:v>
                </c:pt>
                <c:pt idx="257">
                  <c:v>90.454099999999997</c:v>
                </c:pt>
                <c:pt idx="258">
                  <c:v>90.454099999999997</c:v>
                </c:pt>
                <c:pt idx="259">
                  <c:v>90.454099999999997</c:v>
                </c:pt>
                <c:pt idx="260">
                  <c:v>90.454099999999997</c:v>
                </c:pt>
                <c:pt idx="261">
                  <c:v>90.454099999999997</c:v>
                </c:pt>
                <c:pt idx="262">
                  <c:v>90.454099999999997</c:v>
                </c:pt>
                <c:pt idx="263">
                  <c:v>90.454099999999997</c:v>
                </c:pt>
                <c:pt idx="264">
                  <c:v>90.454099999999997</c:v>
                </c:pt>
                <c:pt idx="265">
                  <c:v>90.454099999999997</c:v>
                </c:pt>
                <c:pt idx="266">
                  <c:v>90.454099999999997</c:v>
                </c:pt>
                <c:pt idx="267">
                  <c:v>90.454099999999997</c:v>
                </c:pt>
                <c:pt idx="268">
                  <c:v>90.454099999999997</c:v>
                </c:pt>
                <c:pt idx="269">
                  <c:v>90.454099999999997</c:v>
                </c:pt>
                <c:pt idx="270">
                  <c:v>90.454099999999997</c:v>
                </c:pt>
                <c:pt idx="271">
                  <c:v>90.454099999999997</c:v>
                </c:pt>
                <c:pt idx="272">
                  <c:v>90.454099999999997</c:v>
                </c:pt>
                <c:pt idx="273">
                  <c:v>90.454099999999997</c:v>
                </c:pt>
                <c:pt idx="274">
                  <c:v>90.454099999999997</c:v>
                </c:pt>
                <c:pt idx="275">
                  <c:v>90.454099999999997</c:v>
                </c:pt>
                <c:pt idx="276">
                  <c:v>90.454099999999997</c:v>
                </c:pt>
                <c:pt idx="277">
                  <c:v>90.454099999999997</c:v>
                </c:pt>
                <c:pt idx="278">
                  <c:v>90.454099999999997</c:v>
                </c:pt>
                <c:pt idx="279">
                  <c:v>90.454099999999997</c:v>
                </c:pt>
                <c:pt idx="280">
                  <c:v>90.454099999999997</c:v>
                </c:pt>
                <c:pt idx="281">
                  <c:v>90.454099999999997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post26!$E$24</c:f>
              <c:strCache>
                <c:ptCount val="1"/>
                <c:pt idx="0">
                  <c:v>T2406</c:v>
                </c:pt>
              </c:strCache>
            </c:strRef>
          </c:tx>
          <c:spPr>
            <a:ln w="15875">
              <a:prstDash val="lgDash"/>
            </a:ln>
          </c:spPr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post26!$E$25:$E$306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90.000100000000003</c:v>
                </c:pt>
                <c:pt idx="5">
                  <c:v>90.000100000000003</c:v>
                </c:pt>
                <c:pt idx="6">
                  <c:v>90.000200000000007</c:v>
                </c:pt>
                <c:pt idx="7">
                  <c:v>90.000200000000007</c:v>
                </c:pt>
                <c:pt idx="8">
                  <c:v>90.000299999999996</c:v>
                </c:pt>
                <c:pt idx="9">
                  <c:v>90.000299999999996</c:v>
                </c:pt>
                <c:pt idx="10">
                  <c:v>90.000299999999996</c:v>
                </c:pt>
                <c:pt idx="11">
                  <c:v>90.000399999999999</c:v>
                </c:pt>
                <c:pt idx="12">
                  <c:v>90.000399999999999</c:v>
                </c:pt>
                <c:pt idx="13">
                  <c:v>90.000500000000002</c:v>
                </c:pt>
                <c:pt idx="14">
                  <c:v>90.000600000000006</c:v>
                </c:pt>
                <c:pt idx="15">
                  <c:v>90.000600000000006</c:v>
                </c:pt>
                <c:pt idx="16">
                  <c:v>90.000699999999995</c:v>
                </c:pt>
                <c:pt idx="17">
                  <c:v>90.000699999999995</c:v>
                </c:pt>
                <c:pt idx="18">
                  <c:v>90.000699999999995</c:v>
                </c:pt>
                <c:pt idx="19">
                  <c:v>90.000799999999998</c:v>
                </c:pt>
                <c:pt idx="20">
                  <c:v>90.000900000000001</c:v>
                </c:pt>
                <c:pt idx="21">
                  <c:v>90.001000000000005</c:v>
                </c:pt>
                <c:pt idx="22">
                  <c:v>90.001099999999994</c:v>
                </c:pt>
                <c:pt idx="23">
                  <c:v>90.001099999999994</c:v>
                </c:pt>
                <c:pt idx="24">
                  <c:v>90.001199999999997</c:v>
                </c:pt>
                <c:pt idx="25">
                  <c:v>90.001199999999997</c:v>
                </c:pt>
                <c:pt idx="26">
                  <c:v>90.001400000000004</c:v>
                </c:pt>
                <c:pt idx="27">
                  <c:v>90.001499999999993</c:v>
                </c:pt>
                <c:pt idx="28">
                  <c:v>90.001599999999996</c:v>
                </c:pt>
                <c:pt idx="29">
                  <c:v>90.0017</c:v>
                </c:pt>
                <c:pt idx="30">
                  <c:v>90.0017</c:v>
                </c:pt>
                <c:pt idx="31">
                  <c:v>90.001800000000003</c:v>
                </c:pt>
                <c:pt idx="32">
                  <c:v>90.001900000000006</c:v>
                </c:pt>
                <c:pt idx="33">
                  <c:v>90.001999999999995</c:v>
                </c:pt>
                <c:pt idx="34">
                  <c:v>90.002200000000002</c:v>
                </c:pt>
                <c:pt idx="35">
                  <c:v>90.002300000000005</c:v>
                </c:pt>
                <c:pt idx="36">
                  <c:v>90.002399999999994</c:v>
                </c:pt>
                <c:pt idx="37">
                  <c:v>90.002499999999998</c:v>
                </c:pt>
                <c:pt idx="38">
                  <c:v>90.002499999999998</c:v>
                </c:pt>
                <c:pt idx="39">
                  <c:v>90.002600000000001</c:v>
                </c:pt>
                <c:pt idx="40">
                  <c:v>90.002799999999993</c:v>
                </c:pt>
                <c:pt idx="41">
                  <c:v>90.003</c:v>
                </c:pt>
                <c:pt idx="42">
                  <c:v>90.003100000000003</c:v>
                </c:pt>
                <c:pt idx="43">
                  <c:v>90.003299999999996</c:v>
                </c:pt>
                <c:pt idx="44">
                  <c:v>90.003299999999996</c:v>
                </c:pt>
                <c:pt idx="45">
                  <c:v>90.003299999999996</c:v>
                </c:pt>
                <c:pt idx="46">
                  <c:v>90.003500000000003</c:v>
                </c:pt>
                <c:pt idx="47">
                  <c:v>90.003699999999995</c:v>
                </c:pt>
                <c:pt idx="48">
                  <c:v>90.003900000000002</c:v>
                </c:pt>
                <c:pt idx="49">
                  <c:v>90.004099999999994</c:v>
                </c:pt>
                <c:pt idx="50">
                  <c:v>90.004199999999997</c:v>
                </c:pt>
                <c:pt idx="51">
                  <c:v>90.004199999999997</c:v>
                </c:pt>
                <c:pt idx="52">
                  <c:v>90.004300000000001</c:v>
                </c:pt>
                <c:pt idx="53">
                  <c:v>90.004400000000004</c:v>
                </c:pt>
                <c:pt idx="54">
                  <c:v>90.0047</c:v>
                </c:pt>
                <c:pt idx="55">
                  <c:v>90.004900000000006</c:v>
                </c:pt>
                <c:pt idx="56">
                  <c:v>90.005099999999999</c:v>
                </c:pt>
                <c:pt idx="57">
                  <c:v>90.005200000000002</c:v>
                </c:pt>
                <c:pt idx="58">
                  <c:v>90.005300000000005</c:v>
                </c:pt>
                <c:pt idx="59">
                  <c:v>90.005300000000005</c:v>
                </c:pt>
                <c:pt idx="60">
                  <c:v>90.005499999999998</c:v>
                </c:pt>
                <c:pt idx="61">
                  <c:v>90.005700000000004</c:v>
                </c:pt>
                <c:pt idx="62">
                  <c:v>90.005899999999997</c:v>
                </c:pt>
                <c:pt idx="63">
                  <c:v>90.006200000000007</c:v>
                </c:pt>
                <c:pt idx="64">
                  <c:v>90.006299999999996</c:v>
                </c:pt>
                <c:pt idx="65">
                  <c:v>90.006399999999999</c:v>
                </c:pt>
                <c:pt idx="66">
                  <c:v>90.006399999999999</c:v>
                </c:pt>
                <c:pt idx="67">
                  <c:v>90.006600000000006</c:v>
                </c:pt>
                <c:pt idx="68">
                  <c:v>90.006900000000002</c:v>
                </c:pt>
                <c:pt idx="69">
                  <c:v>90.007099999999994</c:v>
                </c:pt>
                <c:pt idx="70">
                  <c:v>90.007300000000001</c:v>
                </c:pt>
                <c:pt idx="71">
                  <c:v>90.007499999999993</c:v>
                </c:pt>
                <c:pt idx="72">
                  <c:v>90.0107</c:v>
                </c:pt>
                <c:pt idx="73">
                  <c:v>90.013900000000007</c:v>
                </c:pt>
                <c:pt idx="74">
                  <c:v>90.024000000000001</c:v>
                </c:pt>
                <c:pt idx="75">
                  <c:v>90.037300000000002</c:v>
                </c:pt>
                <c:pt idx="76">
                  <c:v>90.050200000000004</c:v>
                </c:pt>
                <c:pt idx="77">
                  <c:v>90.062600000000003</c:v>
                </c:pt>
                <c:pt idx="78">
                  <c:v>90.071700000000007</c:v>
                </c:pt>
                <c:pt idx="79">
                  <c:v>90.075299999999999</c:v>
                </c:pt>
                <c:pt idx="80">
                  <c:v>90.078800000000001</c:v>
                </c:pt>
                <c:pt idx="81">
                  <c:v>90.088999999999999</c:v>
                </c:pt>
                <c:pt idx="82">
                  <c:v>90.102000000000004</c:v>
                </c:pt>
                <c:pt idx="83">
                  <c:v>90.114500000000007</c:v>
                </c:pt>
                <c:pt idx="84">
                  <c:v>90.126400000000004</c:v>
                </c:pt>
                <c:pt idx="85">
                  <c:v>90.135000000000005</c:v>
                </c:pt>
                <c:pt idx="86">
                  <c:v>90.137900000000002</c:v>
                </c:pt>
                <c:pt idx="87">
                  <c:v>90.140699999999995</c:v>
                </c:pt>
                <c:pt idx="88">
                  <c:v>90.148899999999998</c:v>
                </c:pt>
                <c:pt idx="89">
                  <c:v>90.159300000000002</c:v>
                </c:pt>
                <c:pt idx="90">
                  <c:v>90.169399999999996</c:v>
                </c:pt>
                <c:pt idx="91">
                  <c:v>90.179000000000002</c:v>
                </c:pt>
                <c:pt idx="92">
                  <c:v>90.186000000000007</c:v>
                </c:pt>
                <c:pt idx="93">
                  <c:v>90.188299999999998</c:v>
                </c:pt>
                <c:pt idx="94">
                  <c:v>90.190600000000003</c:v>
                </c:pt>
                <c:pt idx="95">
                  <c:v>90.197199999999995</c:v>
                </c:pt>
                <c:pt idx="96">
                  <c:v>90.205799999999996</c:v>
                </c:pt>
                <c:pt idx="97">
                  <c:v>90.213999999999999</c:v>
                </c:pt>
                <c:pt idx="98">
                  <c:v>90.221900000000005</c:v>
                </c:pt>
                <c:pt idx="99">
                  <c:v>90.227699999999999</c:v>
                </c:pt>
                <c:pt idx="100">
                  <c:v>90.229600000000005</c:v>
                </c:pt>
                <c:pt idx="101">
                  <c:v>90.231499999999997</c:v>
                </c:pt>
                <c:pt idx="102">
                  <c:v>90.236999999999995</c:v>
                </c:pt>
                <c:pt idx="103">
                  <c:v>90.244</c:v>
                </c:pt>
                <c:pt idx="104">
                  <c:v>90.250799999999998</c:v>
                </c:pt>
                <c:pt idx="105">
                  <c:v>90.257400000000004</c:v>
                </c:pt>
                <c:pt idx="106">
                  <c:v>90.262200000000007</c:v>
                </c:pt>
                <c:pt idx="107">
                  <c:v>90.263800000000003</c:v>
                </c:pt>
                <c:pt idx="108">
                  <c:v>90.265299999999996</c:v>
                </c:pt>
                <c:pt idx="109">
                  <c:v>90.269900000000007</c:v>
                </c:pt>
                <c:pt idx="110">
                  <c:v>90.275800000000004</c:v>
                </c:pt>
                <c:pt idx="111">
                  <c:v>90.281499999999994</c:v>
                </c:pt>
                <c:pt idx="112">
                  <c:v>90.286900000000003</c:v>
                </c:pt>
                <c:pt idx="113">
                  <c:v>90.290999999999997</c:v>
                </c:pt>
                <c:pt idx="114">
                  <c:v>90.292299999999997</c:v>
                </c:pt>
                <c:pt idx="115">
                  <c:v>90.293599999999998</c:v>
                </c:pt>
                <c:pt idx="116">
                  <c:v>90.297399999999996</c:v>
                </c:pt>
                <c:pt idx="117">
                  <c:v>90.302300000000002</c:v>
                </c:pt>
                <c:pt idx="118">
                  <c:v>90.307100000000005</c:v>
                </c:pt>
                <c:pt idx="119">
                  <c:v>90.311700000000002</c:v>
                </c:pt>
                <c:pt idx="120">
                  <c:v>90.315100000000001</c:v>
                </c:pt>
                <c:pt idx="121">
                  <c:v>90.316199999999995</c:v>
                </c:pt>
                <c:pt idx="122">
                  <c:v>90.317300000000003</c:v>
                </c:pt>
                <c:pt idx="123">
                  <c:v>90.320499999999996</c:v>
                </c:pt>
                <c:pt idx="124">
                  <c:v>90.324700000000007</c:v>
                </c:pt>
                <c:pt idx="125">
                  <c:v>90.328699999999998</c:v>
                </c:pt>
                <c:pt idx="126">
                  <c:v>90.332599999999999</c:v>
                </c:pt>
                <c:pt idx="127">
                  <c:v>90.335400000000007</c:v>
                </c:pt>
                <c:pt idx="128">
                  <c:v>90.336299999999994</c:v>
                </c:pt>
                <c:pt idx="129">
                  <c:v>90.337299999999999</c:v>
                </c:pt>
                <c:pt idx="130">
                  <c:v>90.34</c:v>
                </c:pt>
                <c:pt idx="131">
                  <c:v>90.343500000000006</c:v>
                </c:pt>
                <c:pt idx="132">
                  <c:v>90.346900000000005</c:v>
                </c:pt>
                <c:pt idx="133">
                  <c:v>90.350099999999998</c:v>
                </c:pt>
                <c:pt idx="134">
                  <c:v>90.352500000000006</c:v>
                </c:pt>
                <c:pt idx="135">
                  <c:v>90.353300000000004</c:v>
                </c:pt>
                <c:pt idx="136">
                  <c:v>90.354100000000003</c:v>
                </c:pt>
                <c:pt idx="137">
                  <c:v>90.356399999999994</c:v>
                </c:pt>
                <c:pt idx="138">
                  <c:v>90.359399999999994</c:v>
                </c:pt>
                <c:pt idx="139">
                  <c:v>90.362200000000001</c:v>
                </c:pt>
                <c:pt idx="140">
                  <c:v>90.364999999999995</c:v>
                </c:pt>
                <c:pt idx="141">
                  <c:v>90.367000000000004</c:v>
                </c:pt>
                <c:pt idx="142">
                  <c:v>90.367699999999999</c:v>
                </c:pt>
                <c:pt idx="143">
                  <c:v>90.368399999999994</c:v>
                </c:pt>
                <c:pt idx="144">
                  <c:v>90.3703</c:v>
                </c:pt>
                <c:pt idx="145">
                  <c:v>90.372799999999998</c:v>
                </c:pt>
                <c:pt idx="146">
                  <c:v>90.375299999999996</c:v>
                </c:pt>
                <c:pt idx="147">
                  <c:v>90.377600000000001</c:v>
                </c:pt>
                <c:pt idx="148">
                  <c:v>90.379300000000001</c:v>
                </c:pt>
                <c:pt idx="149">
                  <c:v>90.379900000000006</c:v>
                </c:pt>
                <c:pt idx="150">
                  <c:v>90.380499999999998</c:v>
                </c:pt>
                <c:pt idx="151">
                  <c:v>90.382099999999994</c:v>
                </c:pt>
                <c:pt idx="152">
                  <c:v>90.384299999999996</c:v>
                </c:pt>
                <c:pt idx="153">
                  <c:v>90.386300000000006</c:v>
                </c:pt>
                <c:pt idx="154">
                  <c:v>90.388300000000001</c:v>
                </c:pt>
                <c:pt idx="155">
                  <c:v>90.389799999999994</c:v>
                </c:pt>
                <c:pt idx="156">
                  <c:v>90.390299999999996</c:v>
                </c:pt>
                <c:pt idx="157">
                  <c:v>90.390699999999995</c:v>
                </c:pt>
                <c:pt idx="158">
                  <c:v>90.392099999999999</c:v>
                </c:pt>
                <c:pt idx="159">
                  <c:v>90.393900000000002</c:v>
                </c:pt>
                <c:pt idx="160">
                  <c:v>90.395700000000005</c:v>
                </c:pt>
                <c:pt idx="161">
                  <c:v>90.397400000000005</c:v>
                </c:pt>
                <c:pt idx="162">
                  <c:v>90.398600000000002</c:v>
                </c:pt>
                <c:pt idx="163">
                  <c:v>90.399000000000001</c:v>
                </c:pt>
                <c:pt idx="164">
                  <c:v>90.3994</c:v>
                </c:pt>
                <c:pt idx="165">
                  <c:v>90.400599999999997</c:v>
                </c:pt>
                <c:pt idx="166">
                  <c:v>90.402199999999993</c:v>
                </c:pt>
                <c:pt idx="167">
                  <c:v>90.403700000000001</c:v>
                </c:pt>
                <c:pt idx="168">
                  <c:v>90.405100000000004</c:v>
                </c:pt>
                <c:pt idx="169">
                  <c:v>90.406199999999998</c:v>
                </c:pt>
                <c:pt idx="170">
                  <c:v>90.406499999999994</c:v>
                </c:pt>
                <c:pt idx="171">
                  <c:v>90.406899999999993</c:v>
                </c:pt>
                <c:pt idx="172">
                  <c:v>90.407899999999998</c:v>
                </c:pt>
                <c:pt idx="173">
                  <c:v>90.409199999999998</c:v>
                </c:pt>
                <c:pt idx="174">
                  <c:v>90.410399999999996</c:v>
                </c:pt>
                <c:pt idx="175">
                  <c:v>90.411699999999996</c:v>
                </c:pt>
                <c:pt idx="176">
                  <c:v>90.412599999999998</c:v>
                </c:pt>
                <c:pt idx="177">
                  <c:v>90.412899999999993</c:v>
                </c:pt>
                <c:pt idx="178">
                  <c:v>90.413200000000003</c:v>
                </c:pt>
                <c:pt idx="179">
                  <c:v>90.414000000000001</c:v>
                </c:pt>
                <c:pt idx="180">
                  <c:v>90.415099999999995</c:v>
                </c:pt>
                <c:pt idx="181">
                  <c:v>90.416200000000003</c:v>
                </c:pt>
                <c:pt idx="182">
                  <c:v>90.417299999999997</c:v>
                </c:pt>
                <c:pt idx="183">
                  <c:v>90.418000000000006</c:v>
                </c:pt>
                <c:pt idx="184">
                  <c:v>90.418300000000002</c:v>
                </c:pt>
                <c:pt idx="185">
                  <c:v>90.418499999999995</c:v>
                </c:pt>
                <c:pt idx="186">
                  <c:v>90.419300000000007</c:v>
                </c:pt>
                <c:pt idx="187">
                  <c:v>90.420199999999994</c:v>
                </c:pt>
                <c:pt idx="188">
                  <c:v>90.421099999999996</c:v>
                </c:pt>
                <c:pt idx="189">
                  <c:v>90.421999999999997</c:v>
                </c:pt>
                <c:pt idx="190">
                  <c:v>90.422700000000006</c:v>
                </c:pt>
                <c:pt idx="191">
                  <c:v>90.422899999999998</c:v>
                </c:pt>
                <c:pt idx="192">
                  <c:v>90.423100000000005</c:v>
                </c:pt>
                <c:pt idx="193">
                  <c:v>90.423699999999997</c:v>
                </c:pt>
                <c:pt idx="194">
                  <c:v>90.424499999999995</c:v>
                </c:pt>
                <c:pt idx="195">
                  <c:v>90.425299999999993</c:v>
                </c:pt>
                <c:pt idx="196">
                  <c:v>90.426100000000005</c:v>
                </c:pt>
                <c:pt idx="197">
                  <c:v>90.426599999999993</c:v>
                </c:pt>
                <c:pt idx="198">
                  <c:v>90.4268</c:v>
                </c:pt>
                <c:pt idx="199">
                  <c:v>90.427000000000007</c:v>
                </c:pt>
                <c:pt idx="200">
                  <c:v>90.427499999999995</c:v>
                </c:pt>
                <c:pt idx="201">
                  <c:v>90.428200000000004</c:v>
                </c:pt>
                <c:pt idx="202">
                  <c:v>90.428899999999999</c:v>
                </c:pt>
                <c:pt idx="203">
                  <c:v>90.429500000000004</c:v>
                </c:pt>
                <c:pt idx="204">
                  <c:v>90.43</c:v>
                </c:pt>
                <c:pt idx="205">
                  <c:v>90.430099999999996</c:v>
                </c:pt>
                <c:pt idx="206">
                  <c:v>90.430300000000003</c:v>
                </c:pt>
                <c:pt idx="207">
                  <c:v>90.430700000000002</c:v>
                </c:pt>
                <c:pt idx="208">
                  <c:v>90.431299999999993</c:v>
                </c:pt>
                <c:pt idx="209">
                  <c:v>90.431899999999999</c:v>
                </c:pt>
                <c:pt idx="210">
                  <c:v>90.432400000000001</c:v>
                </c:pt>
                <c:pt idx="211">
                  <c:v>90.4328</c:v>
                </c:pt>
                <c:pt idx="212">
                  <c:v>90.433000000000007</c:v>
                </c:pt>
                <c:pt idx="213">
                  <c:v>90.433099999999996</c:v>
                </c:pt>
                <c:pt idx="214">
                  <c:v>90.433499999999995</c:v>
                </c:pt>
                <c:pt idx="215">
                  <c:v>90.433999999999997</c:v>
                </c:pt>
                <c:pt idx="216">
                  <c:v>90.4345</c:v>
                </c:pt>
                <c:pt idx="217">
                  <c:v>90.434899999999999</c:v>
                </c:pt>
                <c:pt idx="218">
                  <c:v>90.435299999999998</c:v>
                </c:pt>
                <c:pt idx="219">
                  <c:v>90.435400000000001</c:v>
                </c:pt>
                <c:pt idx="220">
                  <c:v>90.435500000000005</c:v>
                </c:pt>
                <c:pt idx="221">
                  <c:v>90.4358</c:v>
                </c:pt>
                <c:pt idx="222">
                  <c:v>90.436300000000003</c:v>
                </c:pt>
                <c:pt idx="223">
                  <c:v>90.436700000000002</c:v>
                </c:pt>
                <c:pt idx="224">
                  <c:v>90.437100000000001</c:v>
                </c:pt>
                <c:pt idx="225">
                  <c:v>90.437399999999997</c:v>
                </c:pt>
                <c:pt idx="226">
                  <c:v>90.4375</c:v>
                </c:pt>
                <c:pt idx="227">
                  <c:v>90.437600000000003</c:v>
                </c:pt>
                <c:pt idx="228">
                  <c:v>90.437799999999996</c:v>
                </c:pt>
                <c:pt idx="229">
                  <c:v>90.438199999999995</c:v>
                </c:pt>
                <c:pt idx="230">
                  <c:v>90.438599999999994</c:v>
                </c:pt>
                <c:pt idx="231">
                  <c:v>90.438900000000004</c:v>
                </c:pt>
                <c:pt idx="232">
                  <c:v>90.439099999999996</c:v>
                </c:pt>
                <c:pt idx="233">
                  <c:v>90.4392</c:v>
                </c:pt>
                <c:pt idx="234">
                  <c:v>90.439300000000003</c:v>
                </c:pt>
                <c:pt idx="235">
                  <c:v>90.439499999999995</c:v>
                </c:pt>
                <c:pt idx="236">
                  <c:v>90.439899999999994</c:v>
                </c:pt>
                <c:pt idx="237">
                  <c:v>90.440200000000004</c:v>
                </c:pt>
                <c:pt idx="238">
                  <c:v>90.440399999999997</c:v>
                </c:pt>
                <c:pt idx="239">
                  <c:v>90.440700000000007</c:v>
                </c:pt>
                <c:pt idx="240">
                  <c:v>90.440899999999999</c:v>
                </c:pt>
                <c:pt idx="241">
                  <c:v>90.441199999999995</c:v>
                </c:pt>
                <c:pt idx="242">
                  <c:v>90.441900000000004</c:v>
                </c:pt>
                <c:pt idx="243">
                  <c:v>90.442700000000002</c:v>
                </c:pt>
                <c:pt idx="244">
                  <c:v>90.443399999999997</c:v>
                </c:pt>
                <c:pt idx="245">
                  <c:v>90.444100000000006</c:v>
                </c:pt>
                <c:pt idx="246">
                  <c:v>90.444500000000005</c:v>
                </c:pt>
                <c:pt idx="247">
                  <c:v>90.445400000000006</c:v>
                </c:pt>
                <c:pt idx="248">
                  <c:v>90.446100000000001</c:v>
                </c:pt>
                <c:pt idx="249">
                  <c:v>90.447199999999995</c:v>
                </c:pt>
                <c:pt idx="250">
                  <c:v>90.4482</c:v>
                </c:pt>
                <c:pt idx="251">
                  <c:v>90.448800000000006</c:v>
                </c:pt>
                <c:pt idx="252">
                  <c:v>90.449100000000001</c:v>
                </c:pt>
                <c:pt idx="253">
                  <c:v>90.449200000000005</c:v>
                </c:pt>
                <c:pt idx="254">
                  <c:v>90.449200000000005</c:v>
                </c:pt>
                <c:pt idx="255">
                  <c:v>90.449299999999994</c:v>
                </c:pt>
                <c:pt idx="256">
                  <c:v>90.449299999999994</c:v>
                </c:pt>
                <c:pt idx="257">
                  <c:v>90.449299999999994</c:v>
                </c:pt>
                <c:pt idx="258">
                  <c:v>90.449399999999997</c:v>
                </c:pt>
                <c:pt idx="259">
                  <c:v>90.449399999999997</c:v>
                </c:pt>
                <c:pt idx="260">
                  <c:v>90.449399999999997</c:v>
                </c:pt>
                <c:pt idx="261">
                  <c:v>90.449399999999997</c:v>
                </c:pt>
                <c:pt idx="262">
                  <c:v>90.449399999999997</c:v>
                </c:pt>
                <c:pt idx="263">
                  <c:v>90.449399999999997</c:v>
                </c:pt>
                <c:pt idx="264">
                  <c:v>90.449399999999997</c:v>
                </c:pt>
                <c:pt idx="265">
                  <c:v>90.449399999999997</c:v>
                </c:pt>
                <c:pt idx="266">
                  <c:v>90.449399999999997</c:v>
                </c:pt>
                <c:pt idx="267">
                  <c:v>90.449399999999997</c:v>
                </c:pt>
                <c:pt idx="268">
                  <c:v>90.449399999999997</c:v>
                </c:pt>
                <c:pt idx="269">
                  <c:v>90.449399999999997</c:v>
                </c:pt>
                <c:pt idx="270">
                  <c:v>90.449399999999997</c:v>
                </c:pt>
                <c:pt idx="271">
                  <c:v>90.449399999999997</c:v>
                </c:pt>
                <c:pt idx="272">
                  <c:v>90.449399999999997</c:v>
                </c:pt>
                <c:pt idx="273">
                  <c:v>90.449399999999997</c:v>
                </c:pt>
                <c:pt idx="274">
                  <c:v>90.449399999999997</c:v>
                </c:pt>
                <c:pt idx="275">
                  <c:v>90.449399999999997</c:v>
                </c:pt>
                <c:pt idx="276">
                  <c:v>90.449399999999997</c:v>
                </c:pt>
                <c:pt idx="277">
                  <c:v>90.449399999999997</c:v>
                </c:pt>
                <c:pt idx="278">
                  <c:v>90.449399999999997</c:v>
                </c:pt>
                <c:pt idx="279">
                  <c:v>90.449399999999997</c:v>
                </c:pt>
                <c:pt idx="280">
                  <c:v>90.449399999999997</c:v>
                </c:pt>
                <c:pt idx="281">
                  <c:v>90.449399999999997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post26!$F$24</c:f>
              <c:strCache>
                <c:ptCount val="1"/>
                <c:pt idx="0">
                  <c:v>T2500</c:v>
                </c:pt>
              </c:strCache>
            </c:strRef>
          </c:tx>
          <c:marker>
            <c:symbol val="none"/>
          </c:marker>
          <c:xVal>
            <c:numRef>
              <c:f>post26!$A$25:$A$306</c:f>
              <c:numCache>
                <c:formatCode>0</c:formatCode>
                <c:ptCount val="282"/>
                <c:pt idx="0">
                  <c:v>5.0000000000000001E-4</c:v>
                </c:pt>
                <c:pt idx="1">
                  <c:v>1E-3</c:v>
                </c:pt>
                <c:pt idx="2">
                  <c:v>3.0009999999999999</c:v>
                </c:pt>
                <c:pt idx="3">
                  <c:v>6.0008999999999997</c:v>
                </c:pt>
                <c:pt idx="4">
                  <c:v>15.000999999999999</c:v>
                </c:pt>
                <c:pt idx="5">
                  <c:v>27.001000000000001</c:v>
                </c:pt>
                <c:pt idx="6">
                  <c:v>39</c:v>
                </c:pt>
                <c:pt idx="7">
                  <c:v>51</c:v>
                </c:pt>
                <c:pt idx="8">
                  <c:v>60</c:v>
                </c:pt>
                <c:pt idx="9">
                  <c:v>63</c:v>
                </c:pt>
                <c:pt idx="10">
                  <c:v>66</c:v>
                </c:pt>
                <c:pt idx="11">
                  <c:v>75</c:v>
                </c:pt>
                <c:pt idx="12">
                  <c:v>87</c:v>
                </c:pt>
                <c:pt idx="13">
                  <c:v>99</c:v>
                </c:pt>
                <c:pt idx="14">
                  <c:v>111</c:v>
                </c:pt>
                <c:pt idx="15">
                  <c:v>120</c:v>
                </c:pt>
                <c:pt idx="16">
                  <c:v>123</c:v>
                </c:pt>
                <c:pt idx="17">
                  <c:v>126</c:v>
                </c:pt>
                <c:pt idx="18">
                  <c:v>135</c:v>
                </c:pt>
                <c:pt idx="19">
                  <c:v>147</c:v>
                </c:pt>
                <c:pt idx="20">
                  <c:v>159</c:v>
                </c:pt>
                <c:pt idx="21">
                  <c:v>171</c:v>
                </c:pt>
                <c:pt idx="22">
                  <c:v>180</c:v>
                </c:pt>
                <c:pt idx="23">
                  <c:v>183</c:v>
                </c:pt>
                <c:pt idx="24">
                  <c:v>186</c:v>
                </c:pt>
                <c:pt idx="25">
                  <c:v>195</c:v>
                </c:pt>
                <c:pt idx="26">
                  <c:v>207</c:v>
                </c:pt>
                <c:pt idx="27">
                  <c:v>219</c:v>
                </c:pt>
                <c:pt idx="28">
                  <c:v>231</c:v>
                </c:pt>
                <c:pt idx="29">
                  <c:v>240</c:v>
                </c:pt>
                <c:pt idx="30">
                  <c:v>243</c:v>
                </c:pt>
                <c:pt idx="31">
                  <c:v>246</c:v>
                </c:pt>
                <c:pt idx="32">
                  <c:v>255</c:v>
                </c:pt>
                <c:pt idx="33">
                  <c:v>267</c:v>
                </c:pt>
                <c:pt idx="34">
                  <c:v>279</c:v>
                </c:pt>
                <c:pt idx="35">
                  <c:v>291</c:v>
                </c:pt>
                <c:pt idx="36">
                  <c:v>300</c:v>
                </c:pt>
                <c:pt idx="37">
                  <c:v>303</c:v>
                </c:pt>
                <c:pt idx="38">
                  <c:v>306</c:v>
                </c:pt>
                <c:pt idx="39">
                  <c:v>315</c:v>
                </c:pt>
                <c:pt idx="40">
                  <c:v>327</c:v>
                </c:pt>
                <c:pt idx="41">
                  <c:v>339</c:v>
                </c:pt>
                <c:pt idx="42">
                  <c:v>351</c:v>
                </c:pt>
                <c:pt idx="43">
                  <c:v>360</c:v>
                </c:pt>
                <c:pt idx="44">
                  <c:v>363</c:v>
                </c:pt>
                <c:pt idx="45">
                  <c:v>366</c:v>
                </c:pt>
                <c:pt idx="46">
                  <c:v>375</c:v>
                </c:pt>
                <c:pt idx="47">
                  <c:v>387</c:v>
                </c:pt>
                <c:pt idx="48">
                  <c:v>399</c:v>
                </c:pt>
                <c:pt idx="49">
                  <c:v>411</c:v>
                </c:pt>
                <c:pt idx="50">
                  <c:v>420</c:v>
                </c:pt>
                <c:pt idx="51">
                  <c:v>423</c:v>
                </c:pt>
                <c:pt idx="52">
                  <c:v>426</c:v>
                </c:pt>
                <c:pt idx="53">
                  <c:v>435</c:v>
                </c:pt>
                <c:pt idx="54">
                  <c:v>447</c:v>
                </c:pt>
                <c:pt idx="55">
                  <c:v>459</c:v>
                </c:pt>
                <c:pt idx="56">
                  <c:v>471</c:v>
                </c:pt>
                <c:pt idx="57">
                  <c:v>480</c:v>
                </c:pt>
                <c:pt idx="58">
                  <c:v>483</c:v>
                </c:pt>
                <c:pt idx="59">
                  <c:v>486</c:v>
                </c:pt>
                <c:pt idx="60">
                  <c:v>495</c:v>
                </c:pt>
                <c:pt idx="61">
                  <c:v>507</c:v>
                </c:pt>
                <c:pt idx="62">
                  <c:v>519</c:v>
                </c:pt>
                <c:pt idx="63">
                  <c:v>531</c:v>
                </c:pt>
                <c:pt idx="64">
                  <c:v>540</c:v>
                </c:pt>
                <c:pt idx="65">
                  <c:v>543</c:v>
                </c:pt>
                <c:pt idx="66">
                  <c:v>546</c:v>
                </c:pt>
                <c:pt idx="67">
                  <c:v>555</c:v>
                </c:pt>
                <c:pt idx="68">
                  <c:v>567</c:v>
                </c:pt>
                <c:pt idx="69">
                  <c:v>579</c:v>
                </c:pt>
                <c:pt idx="70">
                  <c:v>591</c:v>
                </c:pt>
                <c:pt idx="71">
                  <c:v>600</c:v>
                </c:pt>
                <c:pt idx="72">
                  <c:v>750</c:v>
                </c:pt>
                <c:pt idx="73">
                  <c:v>900</c:v>
                </c:pt>
                <c:pt idx="74">
                  <c:v>1350</c:v>
                </c:pt>
                <c:pt idx="75">
                  <c:v>1950</c:v>
                </c:pt>
                <c:pt idx="76">
                  <c:v>2550</c:v>
                </c:pt>
                <c:pt idx="77">
                  <c:v>3150</c:v>
                </c:pt>
                <c:pt idx="78">
                  <c:v>3600</c:v>
                </c:pt>
                <c:pt idx="79">
                  <c:v>3780</c:v>
                </c:pt>
                <c:pt idx="80">
                  <c:v>3960</c:v>
                </c:pt>
                <c:pt idx="81">
                  <c:v>4500</c:v>
                </c:pt>
                <c:pt idx="82">
                  <c:v>5220</c:v>
                </c:pt>
                <c:pt idx="83">
                  <c:v>5940</c:v>
                </c:pt>
                <c:pt idx="84">
                  <c:v>6660</c:v>
                </c:pt>
                <c:pt idx="85">
                  <c:v>7200</c:v>
                </c:pt>
                <c:pt idx="86">
                  <c:v>7380</c:v>
                </c:pt>
                <c:pt idx="87">
                  <c:v>7560</c:v>
                </c:pt>
                <c:pt idx="88">
                  <c:v>8100</c:v>
                </c:pt>
                <c:pt idx="89">
                  <c:v>8820</c:v>
                </c:pt>
                <c:pt idx="90">
                  <c:v>9540</c:v>
                </c:pt>
                <c:pt idx="91">
                  <c:v>10260</c:v>
                </c:pt>
                <c:pt idx="92">
                  <c:v>10800</c:v>
                </c:pt>
                <c:pt idx="93">
                  <c:v>10980</c:v>
                </c:pt>
                <c:pt idx="94">
                  <c:v>11160</c:v>
                </c:pt>
                <c:pt idx="95">
                  <c:v>11700</c:v>
                </c:pt>
                <c:pt idx="96">
                  <c:v>12420</c:v>
                </c:pt>
                <c:pt idx="97">
                  <c:v>13140</c:v>
                </c:pt>
                <c:pt idx="98">
                  <c:v>13860</c:v>
                </c:pt>
                <c:pt idx="99">
                  <c:v>14400</c:v>
                </c:pt>
                <c:pt idx="100">
                  <c:v>14580</c:v>
                </c:pt>
                <c:pt idx="101">
                  <c:v>14760</c:v>
                </c:pt>
                <c:pt idx="102">
                  <c:v>15300</c:v>
                </c:pt>
                <c:pt idx="103">
                  <c:v>16020</c:v>
                </c:pt>
                <c:pt idx="104">
                  <c:v>16740</c:v>
                </c:pt>
                <c:pt idx="105">
                  <c:v>17460</c:v>
                </c:pt>
                <c:pt idx="106">
                  <c:v>18000</c:v>
                </c:pt>
                <c:pt idx="107">
                  <c:v>18180</c:v>
                </c:pt>
                <c:pt idx="108">
                  <c:v>18360</c:v>
                </c:pt>
                <c:pt idx="109">
                  <c:v>18900</c:v>
                </c:pt>
                <c:pt idx="110">
                  <c:v>19620</c:v>
                </c:pt>
                <c:pt idx="111">
                  <c:v>20340</c:v>
                </c:pt>
                <c:pt idx="112">
                  <c:v>21060</c:v>
                </c:pt>
                <c:pt idx="113">
                  <c:v>21600</c:v>
                </c:pt>
                <c:pt idx="114">
                  <c:v>21780</c:v>
                </c:pt>
                <c:pt idx="115">
                  <c:v>21960</c:v>
                </c:pt>
                <c:pt idx="116">
                  <c:v>22500</c:v>
                </c:pt>
                <c:pt idx="117">
                  <c:v>23220</c:v>
                </c:pt>
                <c:pt idx="118">
                  <c:v>23940</c:v>
                </c:pt>
                <c:pt idx="119">
                  <c:v>24660</c:v>
                </c:pt>
                <c:pt idx="120">
                  <c:v>25200</c:v>
                </c:pt>
                <c:pt idx="121">
                  <c:v>25380</c:v>
                </c:pt>
                <c:pt idx="122">
                  <c:v>25560</c:v>
                </c:pt>
                <c:pt idx="123">
                  <c:v>26100</c:v>
                </c:pt>
                <c:pt idx="124">
                  <c:v>26820</c:v>
                </c:pt>
                <c:pt idx="125">
                  <c:v>27540</c:v>
                </c:pt>
                <c:pt idx="126">
                  <c:v>28260</c:v>
                </c:pt>
                <c:pt idx="127">
                  <c:v>28800</c:v>
                </c:pt>
                <c:pt idx="128">
                  <c:v>28980</c:v>
                </c:pt>
                <c:pt idx="129">
                  <c:v>29160</c:v>
                </c:pt>
                <c:pt idx="130">
                  <c:v>29700</c:v>
                </c:pt>
                <c:pt idx="131">
                  <c:v>30420</c:v>
                </c:pt>
                <c:pt idx="132">
                  <c:v>31140</c:v>
                </c:pt>
                <c:pt idx="133">
                  <c:v>31860</c:v>
                </c:pt>
                <c:pt idx="134">
                  <c:v>32400</c:v>
                </c:pt>
                <c:pt idx="135">
                  <c:v>32580</c:v>
                </c:pt>
                <c:pt idx="136">
                  <c:v>32760</c:v>
                </c:pt>
                <c:pt idx="137">
                  <c:v>33300</c:v>
                </c:pt>
                <c:pt idx="138">
                  <c:v>34020</c:v>
                </c:pt>
                <c:pt idx="139">
                  <c:v>34740</c:v>
                </c:pt>
                <c:pt idx="140">
                  <c:v>35460</c:v>
                </c:pt>
                <c:pt idx="141">
                  <c:v>36000</c:v>
                </c:pt>
                <c:pt idx="142">
                  <c:v>36180</c:v>
                </c:pt>
                <c:pt idx="143">
                  <c:v>36360</c:v>
                </c:pt>
                <c:pt idx="144">
                  <c:v>36900</c:v>
                </c:pt>
                <c:pt idx="145">
                  <c:v>37620</c:v>
                </c:pt>
                <c:pt idx="146">
                  <c:v>38340</c:v>
                </c:pt>
                <c:pt idx="147">
                  <c:v>39060</c:v>
                </c:pt>
                <c:pt idx="148">
                  <c:v>39600</c:v>
                </c:pt>
                <c:pt idx="149">
                  <c:v>39780</c:v>
                </c:pt>
                <c:pt idx="150">
                  <c:v>39960</c:v>
                </c:pt>
                <c:pt idx="151">
                  <c:v>40500</c:v>
                </c:pt>
                <c:pt idx="152">
                  <c:v>41220</c:v>
                </c:pt>
                <c:pt idx="153">
                  <c:v>41940</c:v>
                </c:pt>
                <c:pt idx="154">
                  <c:v>42660</c:v>
                </c:pt>
                <c:pt idx="155">
                  <c:v>43200</c:v>
                </c:pt>
                <c:pt idx="156">
                  <c:v>43380</c:v>
                </c:pt>
                <c:pt idx="157">
                  <c:v>43560</c:v>
                </c:pt>
                <c:pt idx="158">
                  <c:v>44100</c:v>
                </c:pt>
                <c:pt idx="159">
                  <c:v>44820</c:v>
                </c:pt>
                <c:pt idx="160">
                  <c:v>45540</c:v>
                </c:pt>
                <c:pt idx="161">
                  <c:v>46260</c:v>
                </c:pt>
                <c:pt idx="162">
                  <c:v>46800</c:v>
                </c:pt>
                <c:pt idx="163">
                  <c:v>46980</c:v>
                </c:pt>
                <c:pt idx="164">
                  <c:v>47160</c:v>
                </c:pt>
                <c:pt idx="165">
                  <c:v>47700</c:v>
                </c:pt>
                <c:pt idx="166">
                  <c:v>48420</c:v>
                </c:pt>
                <c:pt idx="167">
                  <c:v>49140</c:v>
                </c:pt>
                <c:pt idx="168">
                  <c:v>49860</c:v>
                </c:pt>
                <c:pt idx="169">
                  <c:v>50400</c:v>
                </c:pt>
                <c:pt idx="170">
                  <c:v>50580</c:v>
                </c:pt>
                <c:pt idx="171">
                  <c:v>50760</c:v>
                </c:pt>
                <c:pt idx="172">
                  <c:v>51300</c:v>
                </c:pt>
                <c:pt idx="173">
                  <c:v>52020</c:v>
                </c:pt>
                <c:pt idx="174">
                  <c:v>52740</c:v>
                </c:pt>
                <c:pt idx="175">
                  <c:v>53460</c:v>
                </c:pt>
                <c:pt idx="176">
                  <c:v>54000</c:v>
                </c:pt>
                <c:pt idx="177">
                  <c:v>54180</c:v>
                </c:pt>
                <c:pt idx="178">
                  <c:v>54360</c:v>
                </c:pt>
                <c:pt idx="179">
                  <c:v>54900</c:v>
                </c:pt>
                <c:pt idx="180">
                  <c:v>55620</c:v>
                </c:pt>
                <c:pt idx="181">
                  <c:v>56340</c:v>
                </c:pt>
                <c:pt idx="182">
                  <c:v>57060</c:v>
                </c:pt>
                <c:pt idx="183">
                  <c:v>57600</c:v>
                </c:pt>
                <c:pt idx="184">
                  <c:v>57780</c:v>
                </c:pt>
                <c:pt idx="185">
                  <c:v>57960</c:v>
                </c:pt>
                <c:pt idx="186">
                  <c:v>58500</c:v>
                </c:pt>
                <c:pt idx="187">
                  <c:v>59220</c:v>
                </c:pt>
                <c:pt idx="188">
                  <c:v>59940</c:v>
                </c:pt>
                <c:pt idx="189">
                  <c:v>60660</c:v>
                </c:pt>
                <c:pt idx="190">
                  <c:v>61200</c:v>
                </c:pt>
                <c:pt idx="191">
                  <c:v>61380</c:v>
                </c:pt>
                <c:pt idx="192">
                  <c:v>61560</c:v>
                </c:pt>
                <c:pt idx="193">
                  <c:v>62100</c:v>
                </c:pt>
                <c:pt idx="194">
                  <c:v>62820</c:v>
                </c:pt>
                <c:pt idx="195">
                  <c:v>63540</c:v>
                </c:pt>
                <c:pt idx="196">
                  <c:v>64260</c:v>
                </c:pt>
                <c:pt idx="197">
                  <c:v>64800</c:v>
                </c:pt>
                <c:pt idx="198">
                  <c:v>64980</c:v>
                </c:pt>
                <c:pt idx="199">
                  <c:v>65160</c:v>
                </c:pt>
                <c:pt idx="200">
                  <c:v>65700</c:v>
                </c:pt>
                <c:pt idx="201">
                  <c:v>66420</c:v>
                </c:pt>
                <c:pt idx="202">
                  <c:v>67140</c:v>
                </c:pt>
                <c:pt idx="203">
                  <c:v>67860</c:v>
                </c:pt>
                <c:pt idx="204">
                  <c:v>68400</c:v>
                </c:pt>
                <c:pt idx="205">
                  <c:v>68580</c:v>
                </c:pt>
                <c:pt idx="206">
                  <c:v>68760</c:v>
                </c:pt>
                <c:pt idx="207">
                  <c:v>69300</c:v>
                </c:pt>
                <c:pt idx="208">
                  <c:v>70020</c:v>
                </c:pt>
                <c:pt idx="209">
                  <c:v>70740</c:v>
                </c:pt>
                <c:pt idx="210">
                  <c:v>71460</c:v>
                </c:pt>
                <c:pt idx="211">
                  <c:v>72000</c:v>
                </c:pt>
                <c:pt idx="212">
                  <c:v>72180</c:v>
                </c:pt>
                <c:pt idx="213">
                  <c:v>72360</c:v>
                </c:pt>
                <c:pt idx="214">
                  <c:v>72900</c:v>
                </c:pt>
                <c:pt idx="215">
                  <c:v>73620</c:v>
                </c:pt>
                <c:pt idx="216">
                  <c:v>74340</c:v>
                </c:pt>
                <c:pt idx="217">
                  <c:v>75060</c:v>
                </c:pt>
                <c:pt idx="218">
                  <c:v>75600</c:v>
                </c:pt>
                <c:pt idx="219">
                  <c:v>75780</c:v>
                </c:pt>
                <c:pt idx="220">
                  <c:v>75960</c:v>
                </c:pt>
                <c:pt idx="221">
                  <c:v>76500</c:v>
                </c:pt>
                <c:pt idx="222">
                  <c:v>77220</c:v>
                </c:pt>
                <c:pt idx="223">
                  <c:v>77940</c:v>
                </c:pt>
                <c:pt idx="224">
                  <c:v>78660</c:v>
                </c:pt>
                <c:pt idx="225">
                  <c:v>79200</c:v>
                </c:pt>
                <c:pt idx="226">
                  <c:v>79380</c:v>
                </c:pt>
                <c:pt idx="227">
                  <c:v>79560</c:v>
                </c:pt>
                <c:pt idx="228">
                  <c:v>80100</c:v>
                </c:pt>
                <c:pt idx="229">
                  <c:v>80820</c:v>
                </c:pt>
                <c:pt idx="230">
                  <c:v>81540</c:v>
                </c:pt>
                <c:pt idx="231">
                  <c:v>82260</c:v>
                </c:pt>
                <c:pt idx="232">
                  <c:v>82800</c:v>
                </c:pt>
                <c:pt idx="233">
                  <c:v>82980</c:v>
                </c:pt>
                <c:pt idx="234">
                  <c:v>83160</c:v>
                </c:pt>
                <c:pt idx="235">
                  <c:v>83700</c:v>
                </c:pt>
                <c:pt idx="236">
                  <c:v>84420</c:v>
                </c:pt>
                <c:pt idx="237">
                  <c:v>85140</c:v>
                </c:pt>
                <c:pt idx="238">
                  <c:v>85860</c:v>
                </c:pt>
                <c:pt idx="239">
                  <c:v>86400</c:v>
                </c:pt>
                <c:pt idx="240">
                  <c:v>87080</c:v>
                </c:pt>
                <c:pt idx="241">
                  <c:v>87760</c:v>
                </c:pt>
                <c:pt idx="242">
                  <c:v>89800</c:v>
                </c:pt>
                <c:pt idx="243">
                  <c:v>92520</c:v>
                </c:pt>
                <c:pt idx="244">
                  <c:v>95240</c:v>
                </c:pt>
                <c:pt idx="245">
                  <c:v>97960</c:v>
                </c:pt>
                <c:pt idx="246">
                  <c:v>100000</c:v>
                </c:pt>
                <c:pt idx="247">
                  <c:v>105000</c:v>
                </c:pt>
                <c:pt idx="248">
                  <c:v>110000</c:v>
                </c:pt>
                <c:pt idx="249">
                  <c:v>121120</c:v>
                </c:pt>
                <c:pt idx="250">
                  <c:v>141120</c:v>
                </c:pt>
                <c:pt idx="251">
                  <c:v>161120</c:v>
                </c:pt>
                <c:pt idx="252">
                  <c:v>181120</c:v>
                </c:pt>
                <c:pt idx="253">
                  <c:v>200000</c:v>
                </c:pt>
                <c:pt idx="254">
                  <c:v>205000</c:v>
                </c:pt>
                <c:pt idx="255">
                  <c:v>210000</c:v>
                </c:pt>
                <c:pt idx="256">
                  <c:v>225000</c:v>
                </c:pt>
                <c:pt idx="257">
                  <c:v>245000</c:v>
                </c:pt>
                <c:pt idx="258">
                  <c:v>265000</c:v>
                </c:pt>
                <c:pt idx="259">
                  <c:v>285000</c:v>
                </c:pt>
                <c:pt idx="260">
                  <c:v>300000</c:v>
                </c:pt>
                <c:pt idx="261">
                  <c:v>305000</c:v>
                </c:pt>
                <c:pt idx="262">
                  <c:v>310000</c:v>
                </c:pt>
                <c:pt idx="263">
                  <c:v>325000</c:v>
                </c:pt>
                <c:pt idx="264">
                  <c:v>345000</c:v>
                </c:pt>
                <c:pt idx="265">
                  <c:v>365000</c:v>
                </c:pt>
                <c:pt idx="266">
                  <c:v>385000</c:v>
                </c:pt>
                <c:pt idx="267">
                  <c:v>400000</c:v>
                </c:pt>
                <c:pt idx="268">
                  <c:v>405000</c:v>
                </c:pt>
                <c:pt idx="269">
                  <c:v>410000</c:v>
                </c:pt>
                <c:pt idx="270">
                  <c:v>425000</c:v>
                </c:pt>
                <c:pt idx="271">
                  <c:v>445000</c:v>
                </c:pt>
                <c:pt idx="272">
                  <c:v>465000</c:v>
                </c:pt>
                <c:pt idx="273">
                  <c:v>485000</c:v>
                </c:pt>
                <c:pt idx="274">
                  <c:v>500000</c:v>
                </c:pt>
                <c:pt idx="275">
                  <c:v>505000</c:v>
                </c:pt>
                <c:pt idx="276">
                  <c:v>510000</c:v>
                </c:pt>
                <c:pt idx="277">
                  <c:v>525000</c:v>
                </c:pt>
                <c:pt idx="278">
                  <c:v>545000</c:v>
                </c:pt>
                <c:pt idx="279">
                  <c:v>565000</c:v>
                </c:pt>
                <c:pt idx="280">
                  <c:v>585000</c:v>
                </c:pt>
                <c:pt idx="281">
                  <c:v>600000</c:v>
                </c:pt>
              </c:numCache>
            </c:numRef>
          </c:xVal>
          <c:yVal>
            <c:numRef>
              <c:f>post26!$F$25:$F$306</c:f>
              <c:numCache>
                <c:formatCode>General</c:formatCode>
                <c:ptCount val="282"/>
                <c:pt idx="0">
                  <c:v>90</c:v>
                </c:pt>
                <c:pt idx="1">
                  <c:v>90</c:v>
                </c:pt>
                <c:pt idx="2">
                  <c:v>90</c:v>
                </c:pt>
                <c:pt idx="3">
                  <c:v>90</c:v>
                </c:pt>
                <c:pt idx="4">
                  <c:v>90</c:v>
                </c:pt>
                <c:pt idx="5">
                  <c:v>90.000100000000003</c:v>
                </c:pt>
                <c:pt idx="6">
                  <c:v>90.000100000000003</c:v>
                </c:pt>
                <c:pt idx="7">
                  <c:v>90.000100000000003</c:v>
                </c:pt>
                <c:pt idx="8">
                  <c:v>90.000100000000003</c:v>
                </c:pt>
                <c:pt idx="9">
                  <c:v>90.000100000000003</c:v>
                </c:pt>
                <c:pt idx="10">
                  <c:v>90.000100000000003</c:v>
                </c:pt>
                <c:pt idx="11">
                  <c:v>90.000200000000007</c:v>
                </c:pt>
                <c:pt idx="12">
                  <c:v>90.000200000000007</c:v>
                </c:pt>
                <c:pt idx="13">
                  <c:v>90.000200000000007</c:v>
                </c:pt>
                <c:pt idx="14">
                  <c:v>90.000200000000007</c:v>
                </c:pt>
                <c:pt idx="15">
                  <c:v>90.000299999999996</c:v>
                </c:pt>
                <c:pt idx="16">
                  <c:v>90.000299999999996</c:v>
                </c:pt>
                <c:pt idx="17">
                  <c:v>90.000299999999996</c:v>
                </c:pt>
                <c:pt idx="18">
                  <c:v>90.000299999999996</c:v>
                </c:pt>
                <c:pt idx="19">
                  <c:v>90.000299999999996</c:v>
                </c:pt>
                <c:pt idx="20">
                  <c:v>90.000399999999999</c:v>
                </c:pt>
                <c:pt idx="21">
                  <c:v>90.000399999999999</c:v>
                </c:pt>
                <c:pt idx="22">
                  <c:v>90.000399999999999</c:v>
                </c:pt>
                <c:pt idx="23">
                  <c:v>90.000399999999999</c:v>
                </c:pt>
                <c:pt idx="24">
                  <c:v>90.000399999999999</c:v>
                </c:pt>
                <c:pt idx="25">
                  <c:v>90.000500000000002</c:v>
                </c:pt>
                <c:pt idx="26">
                  <c:v>90.000500000000002</c:v>
                </c:pt>
                <c:pt idx="27">
                  <c:v>90.000500000000002</c:v>
                </c:pt>
                <c:pt idx="28">
                  <c:v>90.000600000000006</c:v>
                </c:pt>
                <c:pt idx="29">
                  <c:v>90.000600000000006</c:v>
                </c:pt>
                <c:pt idx="30">
                  <c:v>90.000600000000006</c:v>
                </c:pt>
                <c:pt idx="31">
                  <c:v>90.000600000000006</c:v>
                </c:pt>
                <c:pt idx="32">
                  <c:v>90.000699999999995</c:v>
                </c:pt>
                <c:pt idx="33">
                  <c:v>90.000699999999995</c:v>
                </c:pt>
                <c:pt idx="34">
                  <c:v>90.000799999999998</c:v>
                </c:pt>
                <c:pt idx="35">
                  <c:v>90.000799999999998</c:v>
                </c:pt>
                <c:pt idx="36">
                  <c:v>90.000799999999998</c:v>
                </c:pt>
                <c:pt idx="37">
                  <c:v>90.000900000000001</c:v>
                </c:pt>
                <c:pt idx="38">
                  <c:v>90.000900000000001</c:v>
                </c:pt>
                <c:pt idx="39">
                  <c:v>90.000900000000001</c:v>
                </c:pt>
                <c:pt idx="40">
                  <c:v>90.001000000000005</c:v>
                </c:pt>
                <c:pt idx="41">
                  <c:v>90.001000000000005</c:v>
                </c:pt>
                <c:pt idx="42">
                  <c:v>90.001099999999994</c:v>
                </c:pt>
                <c:pt idx="43">
                  <c:v>90.001099999999994</c:v>
                </c:pt>
                <c:pt idx="44">
                  <c:v>90.001099999999994</c:v>
                </c:pt>
                <c:pt idx="45">
                  <c:v>90.001099999999994</c:v>
                </c:pt>
                <c:pt idx="46">
                  <c:v>90.001199999999997</c:v>
                </c:pt>
                <c:pt idx="47">
                  <c:v>90.001300000000001</c:v>
                </c:pt>
                <c:pt idx="48">
                  <c:v>90.001300000000001</c:v>
                </c:pt>
                <c:pt idx="49">
                  <c:v>90.001400000000004</c:v>
                </c:pt>
                <c:pt idx="50">
                  <c:v>90.001400000000004</c:v>
                </c:pt>
                <c:pt idx="51">
                  <c:v>90.001499999999993</c:v>
                </c:pt>
                <c:pt idx="52">
                  <c:v>90.001499999999993</c:v>
                </c:pt>
                <c:pt idx="53">
                  <c:v>90.001499999999993</c:v>
                </c:pt>
                <c:pt idx="54">
                  <c:v>90.001599999999996</c:v>
                </c:pt>
                <c:pt idx="55">
                  <c:v>90.0017</c:v>
                </c:pt>
                <c:pt idx="56">
                  <c:v>90.001800000000003</c:v>
                </c:pt>
                <c:pt idx="57">
                  <c:v>90.001800000000003</c:v>
                </c:pt>
                <c:pt idx="58">
                  <c:v>90.001800000000003</c:v>
                </c:pt>
                <c:pt idx="59">
                  <c:v>90.001900000000006</c:v>
                </c:pt>
                <c:pt idx="60">
                  <c:v>90.001900000000006</c:v>
                </c:pt>
                <c:pt idx="61">
                  <c:v>90.001999999999995</c:v>
                </c:pt>
                <c:pt idx="62">
                  <c:v>90.002099999999999</c:v>
                </c:pt>
                <c:pt idx="63">
                  <c:v>90.002200000000002</c:v>
                </c:pt>
                <c:pt idx="64">
                  <c:v>90.002200000000002</c:v>
                </c:pt>
                <c:pt idx="65">
                  <c:v>90.002300000000005</c:v>
                </c:pt>
                <c:pt idx="66">
                  <c:v>90.002300000000005</c:v>
                </c:pt>
                <c:pt idx="67">
                  <c:v>90.002399999999994</c:v>
                </c:pt>
                <c:pt idx="68">
                  <c:v>90.002399999999994</c:v>
                </c:pt>
                <c:pt idx="69">
                  <c:v>90.002499999999998</c:v>
                </c:pt>
                <c:pt idx="70">
                  <c:v>90.002600000000001</c:v>
                </c:pt>
                <c:pt idx="71">
                  <c:v>90.002700000000004</c:v>
                </c:pt>
                <c:pt idx="72">
                  <c:v>90.004199999999997</c:v>
                </c:pt>
                <c:pt idx="73">
                  <c:v>90.005799999999994</c:v>
                </c:pt>
                <c:pt idx="74">
                  <c:v>90.011200000000002</c:v>
                </c:pt>
                <c:pt idx="75">
                  <c:v>90.018699999999995</c:v>
                </c:pt>
                <c:pt idx="76">
                  <c:v>90.026200000000003</c:v>
                </c:pt>
                <c:pt idx="77">
                  <c:v>90.033500000000004</c:v>
                </c:pt>
                <c:pt idx="78">
                  <c:v>90.038799999999995</c:v>
                </c:pt>
                <c:pt idx="79">
                  <c:v>90.040899999999993</c:v>
                </c:pt>
                <c:pt idx="80">
                  <c:v>90.043000000000006</c:v>
                </c:pt>
                <c:pt idx="81">
                  <c:v>90.049199999999999</c:v>
                </c:pt>
                <c:pt idx="82">
                  <c:v>90.057000000000002</c:v>
                </c:pt>
                <c:pt idx="83">
                  <c:v>90.064499999999995</c:v>
                </c:pt>
                <c:pt idx="84">
                  <c:v>90.071700000000007</c:v>
                </c:pt>
                <c:pt idx="85">
                  <c:v>90.076899999999995</c:v>
                </c:pt>
                <c:pt idx="86">
                  <c:v>90.078599999999994</c:v>
                </c:pt>
                <c:pt idx="87">
                  <c:v>90.080299999999994</c:v>
                </c:pt>
                <c:pt idx="88">
                  <c:v>90.085300000000004</c:v>
                </c:pt>
                <c:pt idx="89">
                  <c:v>90.091700000000003</c:v>
                </c:pt>
                <c:pt idx="90">
                  <c:v>90.097800000000007</c:v>
                </c:pt>
                <c:pt idx="91">
                  <c:v>90.103700000000003</c:v>
                </c:pt>
                <c:pt idx="92">
                  <c:v>90.108000000000004</c:v>
                </c:pt>
                <c:pt idx="93">
                  <c:v>90.109399999999994</c:v>
                </c:pt>
                <c:pt idx="94">
                  <c:v>90.110799999999998</c:v>
                </c:pt>
                <c:pt idx="95">
                  <c:v>90.114900000000006</c:v>
                </c:pt>
                <c:pt idx="96">
                  <c:v>90.120099999999994</c:v>
                </c:pt>
                <c:pt idx="97">
                  <c:v>90.125100000000003</c:v>
                </c:pt>
                <c:pt idx="98">
                  <c:v>90.13</c:v>
                </c:pt>
                <c:pt idx="99">
                  <c:v>90.133499999999998</c:v>
                </c:pt>
                <c:pt idx="100">
                  <c:v>90.134699999999995</c:v>
                </c:pt>
                <c:pt idx="101">
                  <c:v>90.135900000000007</c:v>
                </c:pt>
                <c:pt idx="102">
                  <c:v>90.139300000000006</c:v>
                </c:pt>
                <c:pt idx="103">
                  <c:v>90.143600000000006</c:v>
                </c:pt>
                <c:pt idx="104">
                  <c:v>90.147800000000004</c:v>
                </c:pt>
                <c:pt idx="105">
                  <c:v>90.151899999999998</c:v>
                </c:pt>
                <c:pt idx="106">
                  <c:v>90.154799999999994</c:v>
                </c:pt>
                <c:pt idx="107">
                  <c:v>90.155799999999999</c:v>
                </c:pt>
                <c:pt idx="108">
                  <c:v>90.156800000000004</c:v>
                </c:pt>
                <c:pt idx="109">
                  <c:v>90.159599999999998</c:v>
                </c:pt>
                <c:pt idx="110">
                  <c:v>90.163200000000003</c:v>
                </c:pt>
                <c:pt idx="111">
                  <c:v>90.166700000000006</c:v>
                </c:pt>
                <c:pt idx="112">
                  <c:v>90.170100000000005</c:v>
                </c:pt>
                <c:pt idx="113">
                  <c:v>90.172600000000003</c:v>
                </c:pt>
                <c:pt idx="114">
                  <c:v>90.173400000000001</c:v>
                </c:pt>
                <c:pt idx="115">
                  <c:v>90.174199999999999</c:v>
                </c:pt>
                <c:pt idx="116">
                  <c:v>90.176599999999993</c:v>
                </c:pt>
                <c:pt idx="117">
                  <c:v>90.179699999999997</c:v>
                </c:pt>
                <c:pt idx="118">
                  <c:v>90.182599999999994</c:v>
                </c:pt>
                <c:pt idx="119">
                  <c:v>90.185500000000005</c:v>
                </c:pt>
                <c:pt idx="120">
                  <c:v>90.1875</c:v>
                </c:pt>
                <c:pt idx="121">
                  <c:v>90.188199999999995</c:v>
                </c:pt>
                <c:pt idx="122">
                  <c:v>90.188900000000004</c:v>
                </c:pt>
                <c:pt idx="123">
                  <c:v>90.190899999999999</c:v>
                </c:pt>
                <c:pt idx="124">
                  <c:v>90.1935</c:v>
                </c:pt>
                <c:pt idx="125">
                  <c:v>90.195999999999998</c:v>
                </c:pt>
                <c:pt idx="126">
                  <c:v>90.198400000000007</c:v>
                </c:pt>
                <c:pt idx="127">
                  <c:v>90.200100000000006</c:v>
                </c:pt>
                <c:pt idx="128">
                  <c:v>90.200699999999998</c:v>
                </c:pt>
                <c:pt idx="129">
                  <c:v>90.201300000000003</c:v>
                </c:pt>
                <c:pt idx="130">
                  <c:v>90.203000000000003</c:v>
                </c:pt>
                <c:pt idx="131">
                  <c:v>90.205200000000005</c:v>
                </c:pt>
                <c:pt idx="132">
                  <c:v>90.207300000000004</c:v>
                </c:pt>
                <c:pt idx="133">
                  <c:v>90.209299999999999</c:v>
                </c:pt>
                <c:pt idx="134">
                  <c:v>90.210800000000006</c:v>
                </c:pt>
                <c:pt idx="135">
                  <c:v>90.211299999999994</c:v>
                </c:pt>
                <c:pt idx="136">
                  <c:v>90.211799999999997</c:v>
                </c:pt>
                <c:pt idx="137">
                  <c:v>90.213200000000001</c:v>
                </c:pt>
                <c:pt idx="138">
                  <c:v>90.215000000000003</c:v>
                </c:pt>
                <c:pt idx="139">
                  <c:v>90.216800000000006</c:v>
                </c:pt>
                <c:pt idx="140">
                  <c:v>90.218500000000006</c:v>
                </c:pt>
                <c:pt idx="141">
                  <c:v>90.219800000000006</c:v>
                </c:pt>
                <c:pt idx="142">
                  <c:v>90.220200000000006</c:v>
                </c:pt>
                <c:pt idx="143">
                  <c:v>90.220600000000005</c:v>
                </c:pt>
                <c:pt idx="144">
                  <c:v>90.221800000000002</c:v>
                </c:pt>
                <c:pt idx="145">
                  <c:v>90.223399999999998</c:v>
                </c:pt>
                <c:pt idx="146">
                  <c:v>90.224900000000005</c:v>
                </c:pt>
                <c:pt idx="147">
                  <c:v>90.226399999999998</c:v>
                </c:pt>
                <c:pt idx="148">
                  <c:v>90.227400000000003</c:v>
                </c:pt>
                <c:pt idx="149">
                  <c:v>90.227800000000002</c:v>
                </c:pt>
                <c:pt idx="150">
                  <c:v>90.228200000000001</c:v>
                </c:pt>
                <c:pt idx="151">
                  <c:v>90.229200000000006</c:v>
                </c:pt>
                <c:pt idx="152">
                  <c:v>90.230500000000006</c:v>
                </c:pt>
                <c:pt idx="153">
                  <c:v>90.231800000000007</c:v>
                </c:pt>
                <c:pt idx="154">
                  <c:v>90.233000000000004</c:v>
                </c:pt>
                <c:pt idx="155">
                  <c:v>90.233900000000006</c:v>
                </c:pt>
                <c:pt idx="156">
                  <c:v>90.234200000000001</c:v>
                </c:pt>
                <c:pt idx="157">
                  <c:v>90.234499999999997</c:v>
                </c:pt>
                <c:pt idx="158">
                  <c:v>90.235399999999998</c:v>
                </c:pt>
                <c:pt idx="159">
                  <c:v>90.236500000000007</c:v>
                </c:pt>
                <c:pt idx="160">
                  <c:v>90.2376</c:v>
                </c:pt>
                <c:pt idx="161">
                  <c:v>90.238699999999994</c:v>
                </c:pt>
                <c:pt idx="162">
                  <c:v>90.239500000000007</c:v>
                </c:pt>
                <c:pt idx="163">
                  <c:v>90.239699999999999</c:v>
                </c:pt>
                <c:pt idx="164">
                  <c:v>90.24</c:v>
                </c:pt>
                <c:pt idx="165">
                  <c:v>90.240700000000004</c:v>
                </c:pt>
                <c:pt idx="166">
                  <c:v>90.241699999999994</c:v>
                </c:pt>
                <c:pt idx="167">
                  <c:v>90.242599999999996</c:v>
                </c:pt>
                <c:pt idx="168">
                  <c:v>90.243499999999997</c:v>
                </c:pt>
                <c:pt idx="169">
                  <c:v>90.244100000000003</c:v>
                </c:pt>
                <c:pt idx="170">
                  <c:v>90.244399999999999</c:v>
                </c:pt>
                <c:pt idx="171">
                  <c:v>90.244600000000005</c:v>
                </c:pt>
                <c:pt idx="172">
                  <c:v>90.245199999999997</c:v>
                </c:pt>
                <c:pt idx="173">
                  <c:v>90.245999999999995</c:v>
                </c:pt>
                <c:pt idx="174">
                  <c:v>90.246799999999993</c:v>
                </c:pt>
                <c:pt idx="175">
                  <c:v>90.247600000000006</c:v>
                </c:pt>
                <c:pt idx="176">
                  <c:v>90.248099999999994</c:v>
                </c:pt>
                <c:pt idx="177">
                  <c:v>90.2483</c:v>
                </c:pt>
                <c:pt idx="178">
                  <c:v>90.248500000000007</c:v>
                </c:pt>
                <c:pt idx="179">
                  <c:v>90.248999999999995</c:v>
                </c:pt>
                <c:pt idx="180">
                  <c:v>90.249700000000004</c:v>
                </c:pt>
                <c:pt idx="181">
                  <c:v>90.250399999999999</c:v>
                </c:pt>
                <c:pt idx="182">
                  <c:v>90.251099999999994</c:v>
                </c:pt>
                <c:pt idx="183">
                  <c:v>90.251499999999993</c:v>
                </c:pt>
                <c:pt idx="184">
                  <c:v>90.2517</c:v>
                </c:pt>
                <c:pt idx="185">
                  <c:v>90.251800000000003</c:v>
                </c:pt>
                <c:pt idx="186">
                  <c:v>90.252300000000005</c:v>
                </c:pt>
                <c:pt idx="187">
                  <c:v>90.252899999999997</c:v>
                </c:pt>
                <c:pt idx="188">
                  <c:v>90.253500000000003</c:v>
                </c:pt>
                <c:pt idx="189">
                  <c:v>90.254000000000005</c:v>
                </c:pt>
                <c:pt idx="190">
                  <c:v>90.254400000000004</c:v>
                </c:pt>
                <c:pt idx="191">
                  <c:v>90.254599999999996</c:v>
                </c:pt>
                <c:pt idx="192">
                  <c:v>90.2547</c:v>
                </c:pt>
                <c:pt idx="193">
                  <c:v>90.255099999999999</c:v>
                </c:pt>
                <c:pt idx="194">
                  <c:v>90.255600000000001</c:v>
                </c:pt>
                <c:pt idx="195">
                  <c:v>90.256100000000004</c:v>
                </c:pt>
                <c:pt idx="196">
                  <c:v>90.256500000000003</c:v>
                </c:pt>
                <c:pt idx="197">
                  <c:v>90.256900000000002</c:v>
                </c:pt>
                <c:pt idx="198">
                  <c:v>90.257000000000005</c:v>
                </c:pt>
                <c:pt idx="199">
                  <c:v>90.257099999999994</c:v>
                </c:pt>
                <c:pt idx="200">
                  <c:v>90.257400000000004</c:v>
                </c:pt>
                <c:pt idx="201">
                  <c:v>90.257900000000006</c:v>
                </c:pt>
                <c:pt idx="202">
                  <c:v>90.258300000000006</c:v>
                </c:pt>
                <c:pt idx="203">
                  <c:v>90.258700000000005</c:v>
                </c:pt>
                <c:pt idx="204">
                  <c:v>90.259</c:v>
                </c:pt>
                <c:pt idx="205">
                  <c:v>90.259100000000004</c:v>
                </c:pt>
                <c:pt idx="206">
                  <c:v>90.259200000000007</c:v>
                </c:pt>
                <c:pt idx="207">
                  <c:v>90.259500000000003</c:v>
                </c:pt>
                <c:pt idx="208">
                  <c:v>90.259799999999998</c:v>
                </c:pt>
                <c:pt idx="209">
                  <c:v>90.260199999999998</c:v>
                </c:pt>
                <c:pt idx="210">
                  <c:v>90.260499999999993</c:v>
                </c:pt>
                <c:pt idx="211">
                  <c:v>90.260800000000003</c:v>
                </c:pt>
                <c:pt idx="212">
                  <c:v>90.260800000000003</c:v>
                </c:pt>
                <c:pt idx="213">
                  <c:v>90.260900000000007</c:v>
                </c:pt>
                <c:pt idx="214">
                  <c:v>90.261200000000002</c:v>
                </c:pt>
                <c:pt idx="215">
                  <c:v>90.261499999999998</c:v>
                </c:pt>
                <c:pt idx="216">
                  <c:v>90.261799999999994</c:v>
                </c:pt>
                <c:pt idx="217">
                  <c:v>90.262100000000004</c:v>
                </c:pt>
                <c:pt idx="218">
                  <c:v>90.262299999999996</c:v>
                </c:pt>
                <c:pt idx="219">
                  <c:v>90.2624</c:v>
                </c:pt>
                <c:pt idx="220">
                  <c:v>90.2624</c:v>
                </c:pt>
                <c:pt idx="221">
                  <c:v>90.262600000000006</c:v>
                </c:pt>
                <c:pt idx="222">
                  <c:v>90.262900000000002</c:v>
                </c:pt>
                <c:pt idx="223">
                  <c:v>90.263199999999998</c:v>
                </c:pt>
                <c:pt idx="224">
                  <c:v>90.263400000000004</c:v>
                </c:pt>
                <c:pt idx="225">
                  <c:v>90.263599999999997</c:v>
                </c:pt>
                <c:pt idx="226">
                  <c:v>90.263599999999997</c:v>
                </c:pt>
                <c:pt idx="227">
                  <c:v>90.2637</c:v>
                </c:pt>
                <c:pt idx="228">
                  <c:v>90.263900000000007</c:v>
                </c:pt>
                <c:pt idx="229">
                  <c:v>90.264099999999999</c:v>
                </c:pt>
                <c:pt idx="230">
                  <c:v>90.264300000000006</c:v>
                </c:pt>
                <c:pt idx="231">
                  <c:v>90.264499999999998</c:v>
                </c:pt>
                <c:pt idx="232">
                  <c:v>90.264700000000005</c:v>
                </c:pt>
                <c:pt idx="233">
                  <c:v>90.264700000000005</c:v>
                </c:pt>
                <c:pt idx="234">
                  <c:v>90.264799999999994</c:v>
                </c:pt>
                <c:pt idx="235">
                  <c:v>90.264899999999997</c:v>
                </c:pt>
                <c:pt idx="236">
                  <c:v>90.265100000000004</c:v>
                </c:pt>
                <c:pt idx="237">
                  <c:v>90.265299999999996</c:v>
                </c:pt>
                <c:pt idx="238">
                  <c:v>90.265500000000003</c:v>
                </c:pt>
                <c:pt idx="239">
                  <c:v>90.265600000000006</c:v>
                </c:pt>
                <c:pt idx="240">
                  <c:v>90.265799999999999</c:v>
                </c:pt>
                <c:pt idx="241">
                  <c:v>90.265900000000002</c:v>
                </c:pt>
                <c:pt idx="242">
                  <c:v>90.266400000000004</c:v>
                </c:pt>
                <c:pt idx="243">
                  <c:v>90.266900000000007</c:v>
                </c:pt>
                <c:pt idx="244">
                  <c:v>90.267300000000006</c:v>
                </c:pt>
                <c:pt idx="245">
                  <c:v>90.267799999999994</c:v>
                </c:pt>
                <c:pt idx="246">
                  <c:v>90.268000000000001</c:v>
                </c:pt>
                <c:pt idx="247">
                  <c:v>90.268600000000006</c:v>
                </c:pt>
                <c:pt idx="248">
                  <c:v>90.269000000000005</c:v>
                </c:pt>
                <c:pt idx="249">
                  <c:v>90.2697</c:v>
                </c:pt>
                <c:pt idx="250">
                  <c:v>90.270399999999995</c:v>
                </c:pt>
                <c:pt idx="251">
                  <c:v>90.270700000000005</c:v>
                </c:pt>
                <c:pt idx="252">
                  <c:v>90.270899999999997</c:v>
                </c:pt>
                <c:pt idx="253">
                  <c:v>90.271000000000001</c:v>
                </c:pt>
                <c:pt idx="254">
                  <c:v>90.271000000000001</c:v>
                </c:pt>
                <c:pt idx="255">
                  <c:v>90.271000000000001</c:v>
                </c:pt>
                <c:pt idx="256">
                  <c:v>90.271000000000001</c:v>
                </c:pt>
                <c:pt idx="257">
                  <c:v>90.271000000000001</c:v>
                </c:pt>
                <c:pt idx="258">
                  <c:v>90.271100000000004</c:v>
                </c:pt>
                <c:pt idx="259">
                  <c:v>90.271100000000004</c:v>
                </c:pt>
                <c:pt idx="260">
                  <c:v>90.271100000000004</c:v>
                </c:pt>
                <c:pt idx="261">
                  <c:v>90.271100000000004</c:v>
                </c:pt>
                <c:pt idx="262">
                  <c:v>90.271100000000004</c:v>
                </c:pt>
                <c:pt idx="263">
                  <c:v>90.271100000000004</c:v>
                </c:pt>
                <c:pt idx="264">
                  <c:v>90.271100000000004</c:v>
                </c:pt>
                <c:pt idx="265">
                  <c:v>90.271100000000004</c:v>
                </c:pt>
                <c:pt idx="266">
                  <c:v>90.271100000000004</c:v>
                </c:pt>
                <c:pt idx="267">
                  <c:v>90.271100000000004</c:v>
                </c:pt>
                <c:pt idx="268">
                  <c:v>90.271100000000004</c:v>
                </c:pt>
                <c:pt idx="269">
                  <c:v>90.271100000000004</c:v>
                </c:pt>
                <c:pt idx="270">
                  <c:v>90.271100000000004</c:v>
                </c:pt>
                <c:pt idx="271">
                  <c:v>90.271100000000004</c:v>
                </c:pt>
                <c:pt idx="272">
                  <c:v>90.271100000000004</c:v>
                </c:pt>
                <c:pt idx="273">
                  <c:v>90.271100000000004</c:v>
                </c:pt>
                <c:pt idx="274">
                  <c:v>90.271100000000004</c:v>
                </c:pt>
                <c:pt idx="275">
                  <c:v>90.271100000000004</c:v>
                </c:pt>
                <c:pt idx="276">
                  <c:v>90.271100000000004</c:v>
                </c:pt>
                <c:pt idx="277">
                  <c:v>90.271100000000004</c:v>
                </c:pt>
                <c:pt idx="278">
                  <c:v>90.271100000000004</c:v>
                </c:pt>
                <c:pt idx="279">
                  <c:v>90.271100000000004</c:v>
                </c:pt>
                <c:pt idx="280">
                  <c:v>90.271100000000004</c:v>
                </c:pt>
                <c:pt idx="281">
                  <c:v>90.271100000000004</c:v>
                </c:pt>
              </c:numCache>
            </c:numRef>
          </c:yVal>
          <c:smooth val="1"/>
        </c:ser>
        <c:axId val="79123200"/>
        <c:axId val="79127680"/>
      </c:scatterChart>
      <c:valAx>
        <c:axId val="79123200"/>
        <c:scaling>
          <c:orientation val="minMax"/>
          <c:max val="100000"/>
          <c:min val="0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Time, seconds</a:t>
                </a:r>
              </a:p>
            </c:rich>
          </c:tx>
          <c:layout/>
        </c:title>
        <c:numFmt formatCode="#,##0" sourceLinked="0"/>
        <c:majorTickMark val="none"/>
        <c:tickLblPos val="nextTo"/>
        <c:crossAx val="79127680"/>
        <c:crosses val="autoZero"/>
        <c:crossBetween val="midCat"/>
      </c:valAx>
      <c:valAx>
        <c:axId val="79127680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Temp, Deg K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9123200"/>
        <c:crossesAt val="1"/>
        <c:crossBetween val="midCat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0A1C-AFEB-40F1-9206-AF69A9A13C64}" type="datetimeFigureOut">
              <a:rPr lang="en-US" smtClean="0"/>
              <a:pPr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1AA6C-127E-4D17-85A4-3974E1FF19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Calorimeter Transient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25, 2014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260" y="31819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Steady State Results</a:t>
            </a:r>
            <a:br>
              <a:rPr lang="en-US" dirty="0" smtClean="0"/>
            </a:br>
            <a:r>
              <a:rPr lang="en-US" sz="2200" dirty="0" smtClean="0"/>
              <a:t>Nominal heat load, 20% </a:t>
            </a:r>
            <a:r>
              <a:rPr lang="en-US" sz="2200" dirty="0" err="1" smtClean="0"/>
              <a:t>Ohmic</a:t>
            </a:r>
            <a:r>
              <a:rPr lang="en-US" sz="2200" dirty="0" smtClean="0"/>
              <a:t> Heating, 10 W ID heat load</a:t>
            </a:r>
            <a:endParaRPr lang="en-US" sz="2200" dirty="0"/>
          </a:p>
        </p:txBody>
      </p:sp>
      <p:pic>
        <p:nvPicPr>
          <p:cNvPr id="4" name="Picture 3" descr="ph3c000.bmp"/>
          <p:cNvPicPr>
            <a:picLocks noChangeAspect="1"/>
          </p:cNvPicPr>
          <p:nvPr/>
        </p:nvPicPr>
        <p:blipFill>
          <a:blip r:embed="rId2" cstate="print"/>
          <a:srcRect l="7580" t="10419" r="7160" b="12747"/>
          <a:stretch>
            <a:fillRect/>
          </a:stretch>
        </p:blipFill>
        <p:spPr>
          <a:xfrm>
            <a:off x="2344510" y="1585560"/>
            <a:ext cx="6644065" cy="43202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3830" y="3544215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2481  90.522°K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32235" y="3121760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2489  90.506°K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232235" y="2699305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2495  90.478°K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32235" y="2276850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2496  90.473°K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32235" y="1815990"/>
            <a:ext cx="19586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Node 2500  90.296°K</a:t>
            </a:r>
            <a:endParaRPr lang="en-US" sz="1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998865" y="1854395"/>
            <a:ext cx="652885" cy="115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151265" y="2006795"/>
            <a:ext cx="652885" cy="115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922055" y="2699305"/>
            <a:ext cx="652885" cy="1152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922055" y="2929735"/>
            <a:ext cx="768100" cy="3456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883650" y="3467405"/>
            <a:ext cx="768100" cy="2304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9045" y="4005075"/>
            <a:ext cx="21122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Radial Coordinates:</a:t>
            </a:r>
          </a:p>
          <a:p>
            <a:r>
              <a:rPr lang="en-US" dirty="0" smtClean="0"/>
              <a:t>Node	  mm</a:t>
            </a:r>
          </a:p>
          <a:p>
            <a:r>
              <a:rPr lang="en-US" dirty="0" smtClean="0"/>
              <a:t>2500	452.3	</a:t>
            </a:r>
          </a:p>
          <a:p>
            <a:r>
              <a:rPr lang="en-US" dirty="0" smtClean="0"/>
              <a:t>2496	440.0</a:t>
            </a:r>
          </a:p>
          <a:p>
            <a:r>
              <a:rPr lang="en-US" dirty="0" smtClean="0"/>
              <a:t>2495	380.8</a:t>
            </a:r>
          </a:p>
          <a:p>
            <a:r>
              <a:rPr lang="en-US" dirty="0" smtClean="0"/>
              <a:t>2489	161.1</a:t>
            </a:r>
          </a:p>
          <a:p>
            <a:r>
              <a:rPr lang="en-US" dirty="0" smtClean="0"/>
              <a:t>2481	  70.0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Calorimeter Transient Response</a:t>
            </a:r>
            <a:endParaRPr lang="en-US" dirty="0"/>
          </a:p>
        </p:txBody>
      </p:sp>
      <p:pic>
        <p:nvPicPr>
          <p:cNvPr id="4" name="Content Placeholder 3" descr="file.em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3512" t="13253" r="5423"/>
          <a:stretch>
            <a:fillRect/>
          </a:stretch>
        </p:blipFill>
        <p:spPr>
          <a:xfrm>
            <a:off x="1345980" y="1700775"/>
            <a:ext cx="5748194" cy="4109335"/>
          </a:xfrm>
        </p:spPr>
      </p:pic>
      <p:sp>
        <p:nvSpPr>
          <p:cNvPr id="5" name="TextBox 4"/>
          <p:cNvSpPr txBox="1"/>
          <p:nvPr/>
        </p:nvSpPr>
        <p:spPr>
          <a:xfrm>
            <a:off x="4456785" y="5272440"/>
            <a:ext cx="2688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Seconds (note 100x factor)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22790" y="3544215"/>
            <a:ext cx="384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°K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36535" y="3813050"/>
            <a:ext cx="176663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240,000 seconds</a:t>
            </a:r>
          </a:p>
          <a:p>
            <a:r>
              <a:rPr lang="en-US" dirty="0" smtClean="0"/>
              <a:t>(2.8 days)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419850" y="3313785"/>
            <a:ext cx="0" cy="46086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6607465" y="5042010"/>
            <a:ext cx="115217" cy="230432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Calorimeter Transient Response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693095" y="1585560"/>
          <a:ext cx="7220140" cy="4762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31500" y="6002135"/>
            <a:ext cx="7834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first 100,000 seconds (27.8 hours) see Excel file for data points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Calorimeter Transient Response with Gridlines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539474" y="1585560"/>
          <a:ext cx="8103455" cy="5107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94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Calorimeter Transient Analysis</vt:lpstr>
      <vt:lpstr>Steady State Results Nominal heat load, 20% Ohmic Heating, 10 W ID heat load</vt:lpstr>
      <vt:lpstr>Calorimeter Transient Response</vt:lpstr>
      <vt:lpstr>Calorimeter Transient Response</vt:lpstr>
      <vt:lpstr>Calorimeter Transient Response with Gridlines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Calorimeter Transient Analysis</dc:title>
  <dc:creator>bcuerden</dc:creator>
  <cp:lastModifiedBy>bcuerden</cp:lastModifiedBy>
  <cp:revision>3</cp:revision>
  <dcterms:created xsi:type="dcterms:W3CDTF">2014-04-25T17:54:24Z</dcterms:created>
  <dcterms:modified xsi:type="dcterms:W3CDTF">2014-04-26T17:25:26Z</dcterms:modified>
</cp:coreProperties>
</file>