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4" r:id="rId3"/>
    <p:sldId id="257" r:id="rId4"/>
    <p:sldId id="265" r:id="rId5"/>
    <p:sldId id="259" r:id="rId6"/>
    <p:sldId id="258" r:id="rId7"/>
    <p:sldId id="260" r:id="rId8"/>
    <p:sldId id="261" r:id="rId9"/>
    <p:sldId id="262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6" autoAdjust="0"/>
    <p:restoredTop sz="86383" autoAdjust="0"/>
  </p:normalViewPr>
  <p:slideViewPr>
    <p:cSldViewPr snapToGrid="0">
      <p:cViewPr>
        <p:scale>
          <a:sx n="98" d="100"/>
          <a:sy n="98" d="100"/>
        </p:scale>
        <p:origin x="72" y="2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D48BB-7426-4288-AE1A-EFCE5A185350}" type="datetimeFigureOut">
              <a:rPr lang="en-US" smtClean="0"/>
              <a:t>9/15/2021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75384-DD25-4FCE-9395-6D6713111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95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E1D4F-FFC2-4892-BCEF-8C4229E7AA6A}" type="datetime1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B939-0276-4B7C-AA93-8C8EC34B8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8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C5B87-59E0-44AE-93BA-DD98ED346EF4}" type="datetime1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B939-0276-4B7C-AA93-8C8EC34B8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9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CF21C-8653-4DF3-88CD-55D58E7A0F4D}" type="datetime1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B939-0276-4B7C-AA93-8C8EC34B8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3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D5C16-B595-4335-A5FF-13EA8FB4ACAB}" type="datetime1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B939-0276-4B7C-AA93-8C8EC34B8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58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99E5-65CC-4A0A-BAEC-1B811F1B57E6}" type="datetime1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B939-0276-4B7C-AA93-8C8EC34B8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1431-46C7-4E7A-B3E5-8B9F4EF4A4F2}" type="datetime1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B939-0276-4B7C-AA93-8C8EC34B8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15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4D16-C688-4FCC-BF1B-549574B4C820}" type="datetime1">
              <a:rPr lang="en-US" smtClean="0"/>
              <a:t>9/15/2021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B939-0276-4B7C-AA93-8C8EC34B8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28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523E-FA40-4E69-869A-CB2EE54EE07B}" type="datetime1">
              <a:rPr lang="en-US" smtClean="0"/>
              <a:t>9/15/2021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B939-0276-4B7C-AA93-8C8EC34B8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73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B71D-4F20-42C1-B193-5D3A460F1A8E}" type="datetime1">
              <a:rPr lang="en-US" smtClean="0"/>
              <a:t>9/15/2021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B939-0276-4B7C-AA93-8C8EC34B8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0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15DCB-EA8C-463B-A614-2930AC1D3D99}" type="datetime1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B939-0276-4B7C-AA93-8C8EC34B8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4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DA75-BCDD-4224-B431-66B5B1A2EA83}" type="datetime1">
              <a:rPr lang="en-US" smtClean="0"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B939-0276-4B7C-AA93-8C8EC34B8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3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7011B-34F3-4414-AA60-0C3781A35F90}" type="datetime1">
              <a:rPr lang="en-US" smtClean="0"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6B939-0276-4B7C-AA93-8C8EC34B8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02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4651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Data analysis – </a:t>
            </a:r>
            <a:r>
              <a:rPr lang="en-US" b="1" i="1" dirty="0" smtClean="0"/>
              <a:t>matching</a:t>
            </a:r>
            <a:r>
              <a:rPr lang="en-US" b="1" dirty="0" smtClean="0"/>
              <a:t> BPC and Digitizer events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Alexandre Savine</a:t>
            </a:r>
            <a:br>
              <a:rPr lang="en-US" dirty="0" smtClean="0"/>
            </a:br>
            <a:r>
              <a:rPr lang="en-US" dirty="0" smtClean="0"/>
              <a:t>September 15, 2021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8951-CB0A-4FC2-84E5-B5909D29F4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0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5264"/>
          </a:xfrm>
        </p:spPr>
        <p:txBody>
          <a:bodyPr/>
          <a:lstStyle/>
          <a:p>
            <a:r>
              <a:rPr lang="en-US" dirty="0" smtClean="0"/>
              <a:t>Event Matching Files – digitizer failure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326292"/>
            <a:ext cx="5181600" cy="485067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176 5902 57 10 5.34692e-05 5796 70 10</a:t>
            </a:r>
          </a:p>
          <a:p>
            <a:pPr marL="0" indent="0">
              <a:buNone/>
            </a:pPr>
            <a:r>
              <a:rPr lang="en-US" dirty="0"/>
              <a:t>176 5903 57 11 3.19144e-05 5797 70 11</a:t>
            </a:r>
          </a:p>
          <a:p>
            <a:pPr marL="0" indent="0">
              <a:buNone/>
            </a:pPr>
            <a:r>
              <a:rPr lang="en-US" dirty="0"/>
              <a:t>176 5904 57 12 3.21524e-05 5798 70 12</a:t>
            </a:r>
          </a:p>
          <a:p>
            <a:pPr marL="0" indent="0">
              <a:buNone/>
            </a:pPr>
            <a:r>
              <a:rPr lang="en-US" dirty="0"/>
              <a:t>176 5905 57 13 3.19028e-05 5799 70 13</a:t>
            </a:r>
          </a:p>
          <a:p>
            <a:pPr marL="0" indent="0">
              <a:buNone/>
            </a:pPr>
            <a:r>
              <a:rPr lang="en-US" dirty="0"/>
              <a:t>176 5906 57 14 3.37771e-05 5800 70 14</a:t>
            </a:r>
          </a:p>
          <a:p>
            <a:pPr marL="0" indent="0">
              <a:buNone/>
            </a:pPr>
            <a:r>
              <a:rPr lang="en-US" dirty="0"/>
              <a:t>176 5907 57 15 3.31977e-05 5801 70 15</a:t>
            </a:r>
          </a:p>
          <a:p>
            <a:pPr marL="0" indent="0">
              <a:buNone/>
            </a:pPr>
            <a:r>
              <a:rPr lang="en-US" dirty="0"/>
              <a:t>176 5908 57 16 4.00263e-05 5802 70 16</a:t>
            </a:r>
          </a:p>
          <a:p>
            <a:pPr marL="0" indent="0">
              <a:buNone/>
            </a:pPr>
            <a:r>
              <a:rPr lang="en-US" dirty="0"/>
              <a:t>176 5909 57 17 0.00566077 </a:t>
            </a:r>
            <a:r>
              <a:rPr lang="en-US" dirty="0" smtClean="0"/>
              <a:t>       -</a:t>
            </a:r>
            <a:r>
              <a:rPr lang="en-US" dirty="0"/>
              <a:t>1 -1 -1</a:t>
            </a:r>
          </a:p>
          <a:p>
            <a:pPr marL="0" indent="0">
              <a:buNone/>
            </a:pPr>
            <a:r>
              <a:rPr lang="en-US" dirty="0"/>
              <a:t>176 5910 57 18 0.0128409 </a:t>
            </a:r>
            <a:r>
              <a:rPr lang="en-US" dirty="0" smtClean="0"/>
              <a:t>         -</a:t>
            </a:r>
            <a:r>
              <a:rPr lang="en-US" dirty="0"/>
              <a:t>1 -1 -1</a:t>
            </a:r>
          </a:p>
          <a:p>
            <a:pPr marL="0" indent="0">
              <a:buNone/>
            </a:pPr>
            <a:r>
              <a:rPr lang="en-US" dirty="0"/>
              <a:t>176 5911 57 19 0.0128134 </a:t>
            </a:r>
            <a:r>
              <a:rPr lang="en-US" dirty="0" smtClean="0"/>
              <a:t>         -</a:t>
            </a:r>
            <a:r>
              <a:rPr lang="en-US" dirty="0"/>
              <a:t>1 -1 -1</a:t>
            </a:r>
          </a:p>
          <a:p>
            <a:pPr marL="0" indent="0">
              <a:buNone/>
            </a:pPr>
            <a:r>
              <a:rPr lang="en-US" dirty="0"/>
              <a:t>176 5912 57 20 </a:t>
            </a:r>
            <a:r>
              <a:rPr lang="en-US" dirty="0" smtClean="0"/>
              <a:t>0.00903328        </a:t>
            </a:r>
            <a:r>
              <a:rPr lang="en-US" dirty="0"/>
              <a:t>-1 -1 -1</a:t>
            </a:r>
          </a:p>
          <a:p>
            <a:pPr marL="0" indent="0">
              <a:buNone/>
            </a:pPr>
            <a:r>
              <a:rPr lang="en-US" dirty="0"/>
              <a:t>176 5913 57 21 0.00756278 </a:t>
            </a:r>
            <a:r>
              <a:rPr lang="en-US" dirty="0" smtClean="0"/>
              <a:t>       -</a:t>
            </a:r>
            <a:r>
              <a:rPr lang="en-US" dirty="0"/>
              <a:t>1 -1 -1</a:t>
            </a:r>
          </a:p>
          <a:p>
            <a:pPr marL="0" indent="0">
              <a:buNone/>
            </a:pPr>
            <a:r>
              <a:rPr lang="en-US" dirty="0"/>
              <a:t>176 5914 57 22 0.00432469 </a:t>
            </a:r>
            <a:r>
              <a:rPr lang="en-US" dirty="0" smtClean="0"/>
              <a:t>       -</a:t>
            </a:r>
            <a:r>
              <a:rPr lang="en-US" dirty="0"/>
              <a:t>1 -1 -1</a:t>
            </a:r>
          </a:p>
          <a:p>
            <a:pPr marL="0" indent="0">
              <a:buNone/>
            </a:pPr>
            <a:r>
              <a:rPr lang="en-US" dirty="0"/>
              <a:t>176 5915 57 23 </a:t>
            </a:r>
            <a:r>
              <a:rPr lang="en-US" dirty="0" smtClean="0"/>
              <a:t>0.00411334        </a:t>
            </a:r>
            <a:r>
              <a:rPr lang="en-US" dirty="0"/>
              <a:t>-1 -1 -1</a:t>
            </a:r>
          </a:p>
          <a:p>
            <a:pPr marL="0" indent="0">
              <a:buNone/>
            </a:pPr>
            <a:r>
              <a:rPr lang="en-US" dirty="0"/>
              <a:t>176 5916 57 24 </a:t>
            </a:r>
            <a:r>
              <a:rPr lang="en-US"/>
              <a:t>0.00356667 </a:t>
            </a:r>
            <a:r>
              <a:rPr lang="en-US" smtClean="0"/>
              <a:t>       -</a:t>
            </a:r>
            <a:r>
              <a:rPr lang="en-US" dirty="0"/>
              <a:t>1 -1 -1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260390"/>
            <a:ext cx="5181600" cy="491657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176 5796 70 10 5.68369e-05 5902 57 10</a:t>
            </a:r>
          </a:p>
          <a:p>
            <a:pPr marL="0" indent="0">
              <a:buNone/>
            </a:pPr>
            <a:r>
              <a:rPr lang="en-US" dirty="0"/>
              <a:t>176 5797 70 11 2.24141e-05 5903 57 11</a:t>
            </a:r>
          </a:p>
          <a:p>
            <a:pPr marL="0" indent="0">
              <a:buNone/>
            </a:pPr>
            <a:r>
              <a:rPr lang="en-US" dirty="0"/>
              <a:t>176 5798 70 12 3.42724e-05 5904 57 12</a:t>
            </a:r>
          </a:p>
          <a:p>
            <a:pPr marL="0" indent="0">
              <a:buNone/>
            </a:pPr>
            <a:r>
              <a:rPr lang="en-US" dirty="0"/>
              <a:t>176 5799 70 13 3.4801e-05 5905 57 13</a:t>
            </a:r>
          </a:p>
          <a:p>
            <a:pPr marL="0" indent="0">
              <a:buNone/>
            </a:pPr>
            <a:r>
              <a:rPr lang="en-US" dirty="0"/>
              <a:t>176 5800 70 14 3.49181e-05 5906 57 14</a:t>
            </a:r>
          </a:p>
          <a:p>
            <a:pPr marL="0" indent="0">
              <a:buNone/>
            </a:pPr>
            <a:r>
              <a:rPr lang="en-US" dirty="0"/>
              <a:t>176 5801 70 15 3.38545e-05 5907 57 15</a:t>
            </a:r>
          </a:p>
          <a:p>
            <a:pPr marL="0" indent="0">
              <a:buNone/>
            </a:pPr>
            <a:r>
              <a:rPr lang="en-US" dirty="0"/>
              <a:t>176 5802 70 16 3.34991e-05 5908 57 16</a:t>
            </a:r>
          </a:p>
          <a:p>
            <a:pPr marL="0" indent="0">
              <a:buNone/>
            </a:pPr>
            <a:r>
              <a:rPr lang="en-US" dirty="0"/>
              <a:t>176 5803 70 17 3.46797e-05 5909 57 17</a:t>
            </a:r>
          </a:p>
          <a:p>
            <a:pPr marL="0" indent="0">
              <a:buNone/>
            </a:pPr>
            <a:r>
              <a:rPr lang="en-US" dirty="0"/>
              <a:t>176 5804 70 18 0.0128566 </a:t>
            </a:r>
            <a:r>
              <a:rPr lang="en-US" dirty="0" smtClean="0"/>
              <a:t>         -</a:t>
            </a:r>
            <a:r>
              <a:rPr lang="en-US" dirty="0"/>
              <a:t>1 -1 -1</a:t>
            </a:r>
          </a:p>
          <a:p>
            <a:pPr marL="0" indent="0">
              <a:buNone/>
            </a:pPr>
            <a:r>
              <a:rPr lang="en-US" dirty="0"/>
              <a:t>176 5805 70 19 0.0124748 </a:t>
            </a:r>
            <a:r>
              <a:rPr lang="en-US" dirty="0" smtClean="0"/>
              <a:t>         -</a:t>
            </a:r>
            <a:r>
              <a:rPr lang="en-US" dirty="0"/>
              <a:t>1 -1 -1</a:t>
            </a:r>
          </a:p>
          <a:p>
            <a:pPr marL="0" indent="0">
              <a:buNone/>
            </a:pPr>
            <a:r>
              <a:rPr lang="en-US" dirty="0"/>
              <a:t>176 5806 70 20 </a:t>
            </a:r>
            <a:r>
              <a:rPr lang="en-US" dirty="0" smtClean="0"/>
              <a:t>0.00691583        </a:t>
            </a:r>
            <a:r>
              <a:rPr lang="en-US" dirty="0"/>
              <a:t>-1 -1 -1</a:t>
            </a:r>
          </a:p>
          <a:p>
            <a:pPr marL="0" indent="0">
              <a:buNone/>
            </a:pPr>
            <a:r>
              <a:rPr lang="en-US" dirty="0"/>
              <a:t>176 5807 70 21 0.00412714 </a:t>
            </a:r>
            <a:r>
              <a:rPr lang="en-US" dirty="0" smtClean="0"/>
              <a:t>       -</a:t>
            </a:r>
            <a:r>
              <a:rPr lang="en-US" dirty="0"/>
              <a:t>1 -1 -1</a:t>
            </a:r>
          </a:p>
          <a:p>
            <a:pPr marL="0" indent="0">
              <a:buNone/>
            </a:pPr>
            <a:r>
              <a:rPr lang="en-US" dirty="0"/>
              <a:t>176 5808 70 22 0.00279134 </a:t>
            </a:r>
            <a:r>
              <a:rPr lang="en-US" dirty="0" smtClean="0"/>
              <a:t>       -</a:t>
            </a:r>
            <a:r>
              <a:rPr lang="en-US" dirty="0"/>
              <a:t>1 -1 -1</a:t>
            </a:r>
          </a:p>
          <a:p>
            <a:pPr marL="0" indent="0">
              <a:buNone/>
            </a:pPr>
            <a:r>
              <a:rPr lang="en-US" dirty="0"/>
              <a:t>176 5809 70 23 0.002508 </a:t>
            </a:r>
            <a:r>
              <a:rPr lang="en-US" dirty="0" smtClean="0"/>
              <a:t>            -</a:t>
            </a:r>
            <a:r>
              <a:rPr lang="en-US" dirty="0"/>
              <a:t>1 -1 -1</a:t>
            </a:r>
          </a:p>
          <a:p>
            <a:pPr marL="0" indent="0">
              <a:buNone/>
            </a:pPr>
            <a:r>
              <a:rPr lang="en-US" dirty="0"/>
              <a:t>176 5810 70 24 0.00251377 </a:t>
            </a:r>
            <a:r>
              <a:rPr lang="en-US" dirty="0" smtClean="0"/>
              <a:t>        -</a:t>
            </a:r>
            <a:r>
              <a:rPr lang="en-US" dirty="0"/>
              <a:t>1 -1 -1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B939-0276-4B7C-AA93-8C8EC34B8DE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35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6983"/>
          </a:xfrm>
        </p:spPr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Matching of events is done. BPC-&gt;DIG and DIG-&gt;BPC event-by-event files are available for valid runs as </a:t>
            </a:r>
            <a:r>
              <a:rPr lang="en-US" dirty="0"/>
              <a:t>/data1/tb2021/</a:t>
            </a:r>
            <a:r>
              <a:rPr lang="en-US" dirty="0" err="1"/>
              <a:t>BPCtoDIGmatching</a:t>
            </a:r>
            <a:r>
              <a:rPr lang="en-US" dirty="0"/>
              <a:t>/run***_[version].dat /</a:t>
            </a:r>
            <a:r>
              <a:rPr lang="en-US" dirty="0" smtClean="0"/>
              <a:t>data1/tb2021/</a:t>
            </a:r>
            <a:r>
              <a:rPr lang="en-US" dirty="0" err="1" smtClean="0"/>
              <a:t>DIGtoBPCmatching</a:t>
            </a:r>
            <a:r>
              <a:rPr lang="en-US" dirty="0" smtClean="0"/>
              <a:t>/run</a:t>
            </a:r>
            <a:r>
              <a:rPr lang="en-US" dirty="0"/>
              <a:t>***_[version].</a:t>
            </a:r>
            <a:r>
              <a:rPr lang="en-US" dirty="0" smtClean="0"/>
              <a:t>dat</a:t>
            </a:r>
          </a:p>
          <a:p>
            <a:r>
              <a:rPr lang="en-US" dirty="0" smtClean="0"/>
              <a:t>List of runs analyzed is available after this slide and as a file attached to presentation;</a:t>
            </a:r>
          </a:p>
          <a:p>
            <a:r>
              <a:rPr lang="en-US" dirty="0" smtClean="0"/>
              <a:t>If more problems found, new version(s) will be added;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For future runs</a:t>
            </a:r>
            <a:r>
              <a:rPr lang="en-US" dirty="0" smtClean="0"/>
              <a:t>: “wall time” (high precision clock) shall be used for the spill start, so it will be possible to make direct event-by event time check;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Digitizer synchronization failure </a:t>
            </a:r>
            <a:r>
              <a:rPr lang="en-US" dirty="0" smtClean="0"/>
              <a:t>must be investigated.  It has to be excluded (hardware or software) or fixed automatically during data taking once occurred without affecting large sets of data. No more than one spill!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B939-0276-4B7C-AA93-8C8EC34B8DE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92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B939-0276-4B7C-AA93-8C8EC34B8DE1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0746" y="447040"/>
            <a:ext cx="113105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Run	BPC spills	</a:t>
            </a:r>
            <a:r>
              <a:rPr lang="en-US" sz="1200" b="1" dirty="0" smtClean="0"/>
              <a:t>	BPC </a:t>
            </a:r>
            <a:r>
              <a:rPr lang="en-US" sz="1200" b="1" dirty="0" err="1"/>
              <a:t>triggs</a:t>
            </a:r>
            <a:r>
              <a:rPr lang="en-US" sz="1200" b="1" dirty="0"/>
              <a:t>	</a:t>
            </a:r>
            <a:r>
              <a:rPr lang="en-US" sz="1200" b="1" dirty="0" smtClean="0"/>
              <a:t>	DIG </a:t>
            </a:r>
            <a:r>
              <a:rPr lang="en-US" sz="1200" b="1" dirty="0"/>
              <a:t>spills	</a:t>
            </a:r>
            <a:r>
              <a:rPr lang="en-US" sz="1200" b="1" dirty="0" smtClean="0"/>
              <a:t>	DIG </a:t>
            </a:r>
            <a:r>
              <a:rPr lang="en-US" sz="1200" b="1" dirty="0"/>
              <a:t>trigs	</a:t>
            </a:r>
            <a:r>
              <a:rPr lang="en-US" sz="1200" b="1" dirty="0" smtClean="0"/>
              <a:t>	failed </a:t>
            </a:r>
            <a:r>
              <a:rPr lang="en-US" sz="1200" b="1" dirty="0"/>
              <a:t>BPC-&gt;DIG	failed DIG-&gt;</a:t>
            </a:r>
            <a:r>
              <a:rPr lang="en-US" sz="1200" b="1" dirty="0" smtClean="0"/>
              <a:t>BPC</a:t>
            </a:r>
          </a:p>
          <a:p>
            <a:endParaRPr lang="en-US" sz="1200" dirty="0"/>
          </a:p>
          <a:p>
            <a:r>
              <a:rPr lang="en-US" sz="1200" dirty="0"/>
              <a:t>172 	9		1096		13		1000		116		24</a:t>
            </a:r>
          </a:p>
          <a:p>
            <a:r>
              <a:rPr lang="en-US" sz="1200" dirty="0"/>
              <a:t>173 	1		213		5		310		0		97</a:t>
            </a:r>
          </a:p>
          <a:p>
            <a:r>
              <a:rPr lang="en-US" sz="1200" dirty="0"/>
              <a:t>174 	6		785		8		785		0		0</a:t>
            </a:r>
          </a:p>
          <a:p>
            <a:r>
              <a:rPr lang="en-US" sz="1200" dirty="0"/>
              <a:t>175 	10		1201		12		1201		9		8</a:t>
            </a:r>
          </a:p>
          <a:p>
            <a:r>
              <a:rPr lang="en-US" sz="1200" dirty="0"/>
              <a:t>176 	67		7046		89		6937		225		115</a:t>
            </a:r>
          </a:p>
          <a:p>
            <a:r>
              <a:rPr lang="en-US" sz="1200" dirty="0"/>
              <a:t>177 	2		156		-1 no digitizer triggers</a:t>
            </a:r>
          </a:p>
          <a:p>
            <a:r>
              <a:rPr lang="en-US" sz="1200" dirty="0"/>
              <a:t>179 	2		204		-1 no digitizer triggers</a:t>
            </a:r>
          </a:p>
          <a:p>
            <a:r>
              <a:rPr lang="en-US" sz="1200" dirty="0"/>
              <a:t>180 	3		436		-1 no digitizer triggers</a:t>
            </a:r>
          </a:p>
          <a:p>
            <a:r>
              <a:rPr lang="en-US" sz="1200" dirty="0"/>
              <a:t>181 	8		924		-1 no digitizer triggers</a:t>
            </a:r>
          </a:p>
          <a:p>
            <a:r>
              <a:rPr lang="en-US" sz="1200" dirty="0"/>
              <a:t>182 	112		11551		126		11552		9		9</a:t>
            </a:r>
          </a:p>
          <a:p>
            <a:r>
              <a:rPr lang="en-US" sz="1200" dirty="0"/>
              <a:t>183 	26		2658		32		2561		97		0</a:t>
            </a:r>
          </a:p>
          <a:p>
            <a:r>
              <a:rPr lang="en-US" sz="1200" dirty="0"/>
              <a:t>184 	6		2		7		2		0		0</a:t>
            </a:r>
          </a:p>
          <a:p>
            <a:r>
              <a:rPr lang="en-US" sz="1200" dirty="0"/>
              <a:t>185 	-1 no BPC triggers</a:t>
            </a:r>
          </a:p>
          <a:p>
            <a:r>
              <a:rPr lang="en-US" sz="1200" dirty="0"/>
              <a:t>186 	49		7458		51		7318		140		0</a:t>
            </a:r>
          </a:p>
          <a:p>
            <a:r>
              <a:rPr lang="en-US" sz="1200" dirty="0"/>
              <a:t>187 	64		9119		66		9119		9		8</a:t>
            </a:r>
          </a:p>
          <a:p>
            <a:r>
              <a:rPr lang="en-US" sz="1200" dirty="0"/>
              <a:t>188 	0		131		-1 no digitizer triggers</a:t>
            </a:r>
          </a:p>
          <a:p>
            <a:r>
              <a:rPr lang="en-US" sz="1200" dirty="0"/>
              <a:t>189 	0		144		-1 no digitizer triggers</a:t>
            </a:r>
          </a:p>
          <a:p>
            <a:r>
              <a:rPr lang="en-US" sz="1200" dirty="0"/>
              <a:t>190 	0		132		-1 no digitizer triggers</a:t>
            </a:r>
          </a:p>
          <a:p>
            <a:r>
              <a:rPr lang="en-US" sz="1200" dirty="0"/>
              <a:t>191 	64		8573		66		8573		0		0</a:t>
            </a:r>
          </a:p>
          <a:p>
            <a:r>
              <a:rPr lang="en-US" sz="1200" dirty="0"/>
              <a:t>192 	37		4845		66		8396		9		3559</a:t>
            </a:r>
          </a:p>
        </p:txBody>
      </p:sp>
    </p:spTree>
    <p:extLst>
      <p:ext uri="{BB962C8B-B14F-4D97-AF65-F5344CB8AC3E}">
        <p14:creationId xmlns:p14="http://schemas.microsoft.com/office/powerpoint/2010/main" val="3609816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B939-0276-4B7C-AA93-8C8EC34B8DE1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0746" y="447040"/>
            <a:ext cx="113105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Run	BPC spills	</a:t>
            </a:r>
            <a:r>
              <a:rPr lang="en-US" sz="1200" b="1" dirty="0" smtClean="0"/>
              <a:t>	BPC </a:t>
            </a:r>
            <a:r>
              <a:rPr lang="en-US" sz="1200" b="1" dirty="0" err="1"/>
              <a:t>triggs</a:t>
            </a:r>
            <a:r>
              <a:rPr lang="en-US" sz="1200" b="1" dirty="0"/>
              <a:t>	</a:t>
            </a:r>
            <a:r>
              <a:rPr lang="en-US" sz="1200" b="1" dirty="0" smtClean="0"/>
              <a:t>	DIG </a:t>
            </a:r>
            <a:r>
              <a:rPr lang="en-US" sz="1200" b="1" dirty="0"/>
              <a:t>spills	</a:t>
            </a:r>
            <a:r>
              <a:rPr lang="en-US" sz="1200" b="1" dirty="0" smtClean="0"/>
              <a:t>	DIG </a:t>
            </a:r>
            <a:r>
              <a:rPr lang="en-US" sz="1200" b="1" dirty="0"/>
              <a:t>trigs	</a:t>
            </a:r>
            <a:r>
              <a:rPr lang="en-US" sz="1200" b="1" dirty="0" smtClean="0"/>
              <a:t>	failed </a:t>
            </a:r>
            <a:r>
              <a:rPr lang="en-US" sz="1200" b="1" dirty="0"/>
              <a:t>BPC-&gt;DIG	failed DIG-&gt;</a:t>
            </a:r>
            <a:r>
              <a:rPr lang="en-US" sz="1200" b="1" dirty="0" smtClean="0"/>
              <a:t>BPC</a:t>
            </a:r>
          </a:p>
          <a:p>
            <a:endParaRPr lang="en-US" sz="1200" b="1" dirty="0" smtClean="0"/>
          </a:p>
          <a:p>
            <a:r>
              <a:rPr lang="en-US" sz="1200" dirty="0"/>
              <a:t>193 	-1 no BPC triggers</a:t>
            </a:r>
          </a:p>
          <a:p>
            <a:r>
              <a:rPr lang="en-US" sz="1200" dirty="0"/>
              <a:t>195 	-1 no BPC triggers</a:t>
            </a:r>
          </a:p>
          <a:p>
            <a:r>
              <a:rPr lang="en-US" sz="1200" dirty="0"/>
              <a:t>196 	-1 no BPC triggers</a:t>
            </a:r>
          </a:p>
          <a:p>
            <a:r>
              <a:rPr lang="en-US" sz="1200" dirty="0"/>
              <a:t>197 	-1 no BPC triggers</a:t>
            </a:r>
          </a:p>
          <a:p>
            <a:r>
              <a:rPr lang="en-US" sz="1200" dirty="0"/>
              <a:t>198 	1		43		-1 no digitizer triggers</a:t>
            </a:r>
          </a:p>
          <a:p>
            <a:r>
              <a:rPr lang="en-US" sz="1200" dirty="0"/>
              <a:t>199 	3		75		5		75		0		0</a:t>
            </a:r>
          </a:p>
          <a:p>
            <a:r>
              <a:rPr lang="en-US" sz="1200" dirty="0"/>
              <a:t>200 	84		1388		87		1349		45		6</a:t>
            </a:r>
          </a:p>
          <a:p>
            <a:r>
              <a:rPr lang="en-US" sz="1200" dirty="0"/>
              <a:t>201 	1		593		-1 no digitizer triggers</a:t>
            </a:r>
          </a:p>
          <a:p>
            <a:r>
              <a:rPr lang="en-US" sz="1200" dirty="0"/>
              <a:t>202 	1		17		-1 no digitizer triggers</a:t>
            </a:r>
          </a:p>
          <a:p>
            <a:r>
              <a:rPr lang="en-US" sz="1200" dirty="0"/>
              <a:t>203 	48		976		51		976		0		0</a:t>
            </a:r>
          </a:p>
          <a:p>
            <a:r>
              <a:rPr lang="en-US" sz="1200" dirty="0"/>
              <a:t>205 	1		589		-1 no digitizer triggers</a:t>
            </a:r>
          </a:p>
          <a:p>
            <a:r>
              <a:rPr lang="en-US" sz="1200" dirty="0"/>
              <a:t>206 	62		18535		64		17629		906		0</a:t>
            </a:r>
          </a:p>
          <a:p>
            <a:r>
              <a:rPr lang="en-US" sz="1200" dirty="0"/>
              <a:t>207 	1		594		-1 no digitizer triggers</a:t>
            </a:r>
          </a:p>
          <a:p>
            <a:r>
              <a:rPr lang="en-US" sz="1200" dirty="0"/>
              <a:t>208 	65		19153		67		19153		0		0</a:t>
            </a:r>
          </a:p>
          <a:p>
            <a:r>
              <a:rPr lang="en-US" sz="1200" dirty="0"/>
              <a:t>209 	64		18424		66		18424		0		0</a:t>
            </a:r>
          </a:p>
          <a:p>
            <a:r>
              <a:rPr lang="en-US" sz="1200" dirty="0"/>
              <a:t>210 	63		17793		64		17256		536		0</a:t>
            </a:r>
          </a:p>
          <a:p>
            <a:r>
              <a:rPr lang="en-US" sz="1200" dirty="0"/>
              <a:t>211 	1		524		-1 no digitizer triggers</a:t>
            </a:r>
          </a:p>
          <a:p>
            <a:r>
              <a:rPr lang="en-US" sz="1200" dirty="0"/>
              <a:t>212 	62		16666		64		16393		273		0</a:t>
            </a:r>
          </a:p>
        </p:txBody>
      </p:sp>
    </p:spTree>
    <p:extLst>
      <p:ext uri="{BB962C8B-B14F-4D97-AF65-F5344CB8AC3E}">
        <p14:creationId xmlns:p14="http://schemas.microsoft.com/office/powerpoint/2010/main" val="3584105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B939-0276-4B7C-AA93-8C8EC34B8DE1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0746" y="447040"/>
            <a:ext cx="113105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Run	BPC spills	</a:t>
            </a:r>
            <a:r>
              <a:rPr lang="en-US" sz="1200" b="1" dirty="0" smtClean="0"/>
              <a:t>	BPC </a:t>
            </a:r>
            <a:r>
              <a:rPr lang="en-US" sz="1200" b="1" dirty="0" err="1"/>
              <a:t>triggs</a:t>
            </a:r>
            <a:r>
              <a:rPr lang="en-US" sz="1200" b="1" dirty="0"/>
              <a:t>	</a:t>
            </a:r>
            <a:r>
              <a:rPr lang="en-US" sz="1200" b="1" dirty="0" smtClean="0"/>
              <a:t>	DIG </a:t>
            </a:r>
            <a:r>
              <a:rPr lang="en-US" sz="1200" b="1" dirty="0"/>
              <a:t>spills	</a:t>
            </a:r>
            <a:r>
              <a:rPr lang="en-US" sz="1200" b="1" dirty="0" smtClean="0"/>
              <a:t>	DIG </a:t>
            </a:r>
            <a:r>
              <a:rPr lang="en-US" sz="1200" b="1" dirty="0"/>
              <a:t>trigs	</a:t>
            </a:r>
            <a:r>
              <a:rPr lang="en-US" sz="1200" b="1" dirty="0" smtClean="0"/>
              <a:t>	failed </a:t>
            </a:r>
            <a:r>
              <a:rPr lang="en-US" sz="1200" b="1" dirty="0"/>
              <a:t>BPC-&gt;DIG	failed DIG-&gt;</a:t>
            </a:r>
            <a:r>
              <a:rPr lang="en-US" sz="1200" b="1" dirty="0" smtClean="0"/>
              <a:t>BPC</a:t>
            </a:r>
          </a:p>
          <a:p>
            <a:endParaRPr lang="en-US" sz="1200" b="1" dirty="0" smtClean="0"/>
          </a:p>
          <a:p>
            <a:r>
              <a:rPr lang="en-US" sz="1200" dirty="0"/>
              <a:t>213 	1		557		-1 no digitizer triggers</a:t>
            </a:r>
          </a:p>
          <a:p>
            <a:r>
              <a:rPr lang="en-US" sz="1200" dirty="0"/>
              <a:t>214 	63		17200		67		16925		283		8</a:t>
            </a:r>
          </a:p>
          <a:p>
            <a:r>
              <a:rPr lang="en-US" sz="1200" dirty="0"/>
              <a:t>215 	1		569		-1 no digitizer triggers</a:t>
            </a:r>
          </a:p>
          <a:p>
            <a:r>
              <a:rPr lang="en-US" sz="1200" dirty="0"/>
              <a:t>216 	63		16836		65		16836		0		0</a:t>
            </a:r>
          </a:p>
          <a:p>
            <a:r>
              <a:rPr lang="en-US" sz="1200" dirty="0"/>
              <a:t>217 	67		17927		69		17378		548		0</a:t>
            </a:r>
          </a:p>
          <a:p>
            <a:r>
              <a:rPr lang="en-US" sz="1200" dirty="0"/>
              <a:t>218 	1		527		-1 no digitizer triggers</a:t>
            </a:r>
          </a:p>
          <a:p>
            <a:r>
              <a:rPr lang="en-US" sz="1200" dirty="0"/>
              <a:t>219 	65		16911		67		16911		0		0</a:t>
            </a:r>
          </a:p>
          <a:p>
            <a:r>
              <a:rPr lang="en-US" sz="1200" dirty="0"/>
              <a:t>220 	65		17380		70		17069		336		24</a:t>
            </a:r>
          </a:p>
          <a:p>
            <a:r>
              <a:rPr lang="en-US" sz="1200" dirty="0"/>
              <a:t>221 	1		600		-1 no digitizer triggers</a:t>
            </a:r>
          </a:p>
          <a:p>
            <a:r>
              <a:rPr lang="en-US" sz="1200" dirty="0"/>
              <a:t>222 	68		19750		72		19147		612		8</a:t>
            </a:r>
          </a:p>
          <a:p>
            <a:r>
              <a:rPr lang="en-US" sz="1200" dirty="0"/>
              <a:t>223 	1		531		-1 no digitizer triggers</a:t>
            </a:r>
          </a:p>
          <a:p>
            <a:r>
              <a:rPr lang="en-US" sz="1200" dirty="0"/>
              <a:t>224 	65		17030		67		16768		262		0</a:t>
            </a:r>
          </a:p>
          <a:p>
            <a:r>
              <a:rPr lang="en-US" sz="1200" dirty="0"/>
              <a:t>225 	1		556		-1 no digitizer triggers</a:t>
            </a:r>
          </a:p>
          <a:p>
            <a:r>
              <a:rPr lang="en-US" sz="1200" dirty="0"/>
              <a:t>226 	71		19067		73		19067		0		0</a:t>
            </a:r>
          </a:p>
          <a:p>
            <a:r>
              <a:rPr lang="en-US" sz="1200" dirty="0"/>
              <a:t>227 	-1 no BPC file</a:t>
            </a:r>
          </a:p>
          <a:p>
            <a:r>
              <a:rPr lang="en-US" sz="1200" dirty="0"/>
              <a:t>229 	-1 no BPC triggers</a:t>
            </a:r>
          </a:p>
          <a:p>
            <a:r>
              <a:rPr lang="en-US" sz="1200" dirty="0"/>
              <a:t>230 	22		2991		24		2868		126		3</a:t>
            </a:r>
          </a:p>
          <a:p>
            <a:r>
              <a:rPr lang="en-US" sz="1200" dirty="0"/>
              <a:t>236 	8		1246		9		71		1181		6</a:t>
            </a:r>
          </a:p>
          <a:p>
            <a:r>
              <a:rPr lang="en-US" sz="1200" dirty="0"/>
              <a:t>242 	18		2166		19		2035		131		0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20151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B939-0276-4B7C-AA93-8C8EC34B8DE1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0746" y="447040"/>
            <a:ext cx="113105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Run	BPC spills	</a:t>
            </a:r>
            <a:r>
              <a:rPr lang="en-US" sz="1200" b="1" dirty="0" smtClean="0"/>
              <a:t>	BPC </a:t>
            </a:r>
            <a:r>
              <a:rPr lang="en-US" sz="1200" b="1" dirty="0" err="1"/>
              <a:t>triggs</a:t>
            </a:r>
            <a:r>
              <a:rPr lang="en-US" sz="1200" b="1" dirty="0"/>
              <a:t>	</a:t>
            </a:r>
            <a:r>
              <a:rPr lang="en-US" sz="1200" b="1" dirty="0" smtClean="0"/>
              <a:t>	DIG </a:t>
            </a:r>
            <a:r>
              <a:rPr lang="en-US" sz="1200" b="1" dirty="0"/>
              <a:t>spills	</a:t>
            </a:r>
            <a:r>
              <a:rPr lang="en-US" sz="1200" b="1" dirty="0" smtClean="0"/>
              <a:t>	DIG </a:t>
            </a:r>
            <a:r>
              <a:rPr lang="en-US" sz="1200" b="1" dirty="0"/>
              <a:t>trigs	</a:t>
            </a:r>
            <a:r>
              <a:rPr lang="en-US" sz="1200" b="1" dirty="0" smtClean="0"/>
              <a:t>	failed </a:t>
            </a:r>
            <a:r>
              <a:rPr lang="en-US" sz="1200" b="1" dirty="0"/>
              <a:t>BPC-&gt;DIG	failed DIG-&gt;</a:t>
            </a:r>
            <a:r>
              <a:rPr lang="en-US" sz="1200" b="1" dirty="0" smtClean="0"/>
              <a:t>BPC</a:t>
            </a:r>
          </a:p>
          <a:p>
            <a:endParaRPr lang="en-US" sz="1200" b="1" dirty="0" smtClean="0"/>
          </a:p>
          <a:p>
            <a:r>
              <a:rPr lang="en-US" sz="1200" dirty="0"/>
              <a:t>243 	5		161		6		161		0		0</a:t>
            </a:r>
          </a:p>
          <a:p>
            <a:r>
              <a:rPr lang="en-US" sz="1200" dirty="0"/>
              <a:t>244 	27		3685		29		3685		0		0</a:t>
            </a:r>
          </a:p>
          <a:p>
            <a:r>
              <a:rPr lang="en-US" sz="1200" dirty="0"/>
              <a:t>245 	21		3225		23		2925		300		0</a:t>
            </a:r>
          </a:p>
          <a:p>
            <a:r>
              <a:rPr lang="en-US" sz="1200" dirty="0"/>
              <a:t>246 	21		3227		23		3227		0		0</a:t>
            </a:r>
          </a:p>
          <a:p>
            <a:r>
              <a:rPr lang="en-US" sz="1200" dirty="0"/>
              <a:t>247 	19		2993		21		2993		0		0</a:t>
            </a:r>
          </a:p>
          <a:p>
            <a:r>
              <a:rPr lang="en-US" sz="1200" dirty="0"/>
              <a:t>248 	23		2208		25		2208		0		0</a:t>
            </a:r>
          </a:p>
          <a:p>
            <a:r>
              <a:rPr lang="en-US" sz="1200" dirty="0"/>
              <a:t>249 	26		2349		28		2349		0		0</a:t>
            </a:r>
          </a:p>
          <a:p>
            <a:r>
              <a:rPr lang="en-US" sz="1200" dirty="0"/>
              <a:t>250 	20		5051		22		4786		268		3</a:t>
            </a:r>
          </a:p>
          <a:p>
            <a:r>
              <a:rPr lang="en-US" sz="1200" dirty="0"/>
              <a:t>251 	2		61		4		61		0		0</a:t>
            </a:r>
          </a:p>
          <a:p>
            <a:r>
              <a:rPr lang="en-US" sz="1200" dirty="0"/>
              <a:t>252 	21		485		23		463		22		0</a:t>
            </a:r>
          </a:p>
          <a:p>
            <a:r>
              <a:rPr lang="en-US" sz="1200" dirty="0"/>
              <a:t>253 	63		1596		66		1580		16		0</a:t>
            </a:r>
          </a:p>
          <a:p>
            <a:r>
              <a:rPr lang="en-US" sz="1200" dirty="0"/>
              <a:t>254 	6		129		7		129		9		8</a:t>
            </a:r>
          </a:p>
          <a:p>
            <a:r>
              <a:rPr lang="en-US" sz="1200" dirty="0"/>
              <a:t>255 	51		1290		53		1255		44		8</a:t>
            </a:r>
          </a:p>
          <a:p>
            <a:r>
              <a:rPr lang="en-US" sz="1200" dirty="0"/>
              <a:t>256 	71		1646		73		1592		54		0</a:t>
            </a:r>
          </a:p>
          <a:p>
            <a:r>
              <a:rPr lang="en-US" sz="1200" dirty="0"/>
              <a:t>257 	66		1687		68		1663		24		0</a:t>
            </a:r>
          </a:p>
          <a:p>
            <a:r>
              <a:rPr lang="en-US" sz="1200" dirty="0"/>
              <a:t>258 	63		1610		65		1610		0		0</a:t>
            </a:r>
          </a:p>
          <a:p>
            <a:r>
              <a:rPr lang="en-US" sz="1200" dirty="0"/>
              <a:t>259 	3		82		4		65		26		8</a:t>
            </a:r>
          </a:p>
          <a:p>
            <a:r>
              <a:rPr lang="en-US" sz="1200" dirty="0"/>
              <a:t>260 	19		491		21		491		0		0</a:t>
            </a:r>
          </a:p>
          <a:p>
            <a:r>
              <a:rPr lang="en-US" sz="1200" dirty="0"/>
              <a:t>261 	27		587		28		587		9		8</a:t>
            </a:r>
          </a:p>
          <a:p>
            <a:r>
              <a:rPr lang="en-US" sz="1200" dirty="0"/>
              <a:t>262 	64		1500		66		1500		0		0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803778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B939-0276-4B7C-AA93-8C8EC34B8DE1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0746" y="447040"/>
            <a:ext cx="113105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Run	BPC spills	</a:t>
            </a:r>
            <a:r>
              <a:rPr lang="en-US" sz="1200" b="1" dirty="0" smtClean="0"/>
              <a:t>	BPC </a:t>
            </a:r>
            <a:r>
              <a:rPr lang="en-US" sz="1200" b="1" dirty="0" err="1"/>
              <a:t>triggs</a:t>
            </a:r>
            <a:r>
              <a:rPr lang="en-US" sz="1200" b="1" dirty="0"/>
              <a:t>	</a:t>
            </a:r>
            <a:r>
              <a:rPr lang="en-US" sz="1200" b="1" dirty="0" smtClean="0"/>
              <a:t>	DIG </a:t>
            </a:r>
            <a:r>
              <a:rPr lang="en-US" sz="1200" b="1" dirty="0"/>
              <a:t>spills	</a:t>
            </a:r>
            <a:r>
              <a:rPr lang="en-US" sz="1200" b="1" dirty="0" smtClean="0"/>
              <a:t>	DIG </a:t>
            </a:r>
            <a:r>
              <a:rPr lang="en-US" sz="1200" b="1" dirty="0"/>
              <a:t>trigs	</a:t>
            </a:r>
            <a:r>
              <a:rPr lang="en-US" sz="1200" b="1" dirty="0" smtClean="0"/>
              <a:t>	failed </a:t>
            </a:r>
            <a:r>
              <a:rPr lang="en-US" sz="1200" b="1" dirty="0"/>
              <a:t>BPC-&gt;DIG	failed DIG-&gt;</a:t>
            </a:r>
            <a:r>
              <a:rPr lang="en-US" sz="1200" b="1" dirty="0" smtClean="0"/>
              <a:t>BPC</a:t>
            </a:r>
          </a:p>
          <a:p>
            <a:endParaRPr lang="en-US" sz="1200" b="1" dirty="0" smtClean="0"/>
          </a:p>
          <a:p>
            <a:r>
              <a:rPr lang="en-US" sz="1200" dirty="0"/>
              <a:t>263 	63		1394		66		1407		8		21</a:t>
            </a:r>
          </a:p>
          <a:p>
            <a:r>
              <a:rPr lang="en-US" sz="1200" dirty="0"/>
              <a:t>264 	63		1468		65		1447		21		0</a:t>
            </a:r>
          </a:p>
          <a:p>
            <a:r>
              <a:rPr lang="en-US" sz="1200" dirty="0"/>
              <a:t>265 	63		1461		66		1376		109		23</a:t>
            </a:r>
          </a:p>
          <a:p>
            <a:r>
              <a:rPr lang="en-US" sz="1200" dirty="0"/>
              <a:t>266 	62		1479		64		1421		58		0</a:t>
            </a:r>
          </a:p>
          <a:p>
            <a:r>
              <a:rPr lang="en-US" sz="1200" dirty="0"/>
              <a:t>267 	66		1636		68		1577		68		8</a:t>
            </a:r>
          </a:p>
          <a:p>
            <a:r>
              <a:rPr lang="en-US" sz="1200" dirty="0"/>
              <a:t>268 	63		1512		67		1488		24		0</a:t>
            </a:r>
          </a:p>
          <a:p>
            <a:r>
              <a:rPr lang="en-US" sz="1200" dirty="0"/>
              <a:t>269 	63		1550		65		1550		18		16</a:t>
            </a:r>
          </a:p>
          <a:p>
            <a:r>
              <a:rPr lang="en-US" sz="1200" dirty="0"/>
              <a:t>270 	62		1476		64		1474		2		0</a:t>
            </a:r>
          </a:p>
          <a:p>
            <a:r>
              <a:rPr lang="en-US" sz="1200" dirty="0"/>
              <a:t>271 	60		1445		62		1445		0		0</a:t>
            </a:r>
          </a:p>
          <a:p>
            <a:r>
              <a:rPr lang="en-US" sz="1200" dirty="0"/>
              <a:t>272 	62		1475		64		1422		53		0</a:t>
            </a:r>
          </a:p>
          <a:p>
            <a:r>
              <a:rPr lang="en-US" sz="1200" dirty="0"/>
              <a:t>273 	61		1576		64		1545		31		0</a:t>
            </a:r>
          </a:p>
          <a:p>
            <a:r>
              <a:rPr lang="en-US" sz="1200" dirty="0"/>
              <a:t>274 	62		1581		64		1558		23		0</a:t>
            </a:r>
          </a:p>
          <a:p>
            <a:r>
              <a:rPr lang="en-US" sz="1200" dirty="0"/>
              <a:t>275 	61		1563		64		1474		89		0</a:t>
            </a:r>
          </a:p>
          <a:p>
            <a:r>
              <a:rPr lang="en-US" sz="1200" dirty="0"/>
              <a:t>276 	62		1540		64		1486		54		0</a:t>
            </a:r>
          </a:p>
          <a:p>
            <a:r>
              <a:rPr lang="en-US" sz="1200" dirty="0"/>
              <a:t>277 	64		1662		66		1616		46		0</a:t>
            </a:r>
          </a:p>
          <a:p>
            <a:r>
              <a:rPr lang="en-US" sz="1200" dirty="0"/>
              <a:t>278 	62		1628		65		1546		91		8</a:t>
            </a:r>
          </a:p>
          <a:p>
            <a:r>
              <a:rPr lang="en-US" sz="1200" dirty="0"/>
              <a:t>279 	53		19268		56		18583		693		8</a:t>
            </a:r>
          </a:p>
          <a:p>
            <a:r>
              <a:rPr lang="en-US" sz="1200" dirty="0"/>
              <a:t>280 	62		1588		64		1503		94		8</a:t>
            </a:r>
          </a:p>
          <a:p>
            <a:r>
              <a:rPr lang="en-US" sz="1200" dirty="0"/>
              <a:t>281 	63		1706		65		1706		0		0</a:t>
            </a:r>
          </a:p>
          <a:p>
            <a:r>
              <a:rPr lang="en-US" sz="1200" dirty="0"/>
              <a:t>282 	69		1878		72		1828		59		8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2122452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B939-0276-4B7C-AA93-8C8EC34B8DE1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0746" y="447040"/>
            <a:ext cx="113105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Run	BPC spills	</a:t>
            </a:r>
            <a:r>
              <a:rPr lang="en-US" sz="1200" b="1" dirty="0" smtClean="0"/>
              <a:t>	BPC </a:t>
            </a:r>
            <a:r>
              <a:rPr lang="en-US" sz="1200" b="1" dirty="0" err="1"/>
              <a:t>triggs</a:t>
            </a:r>
            <a:r>
              <a:rPr lang="en-US" sz="1200" b="1" dirty="0"/>
              <a:t>	</a:t>
            </a:r>
            <a:r>
              <a:rPr lang="en-US" sz="1200" b="1" dirty="0" smtClean="0"/>
              <a:t>	DIG </a:t>
            </a:r>
            <a:r>
              <a:rPr lang="en-US" sz="1200" b="1" dirty="0"/>
              <a:t>spills	</a:t>
            </a:r>
            <a:r>
              <a:rPr lang="en-US" sz="1200" b="1" dirty="0" smtClean="0"/>
              <a:t>	DIG </a:t>
            </a:r>
            <a:r>
              <a:rPr lang="en-US" sz="1200" b="1" dirty="0"/>
              <a:t>trigs	</a:t>
            </a:r>
            <a:r>
              <a:rPr lang="en-US" sz="1200" b="1" dirty="0" smtClean="0"/>
              <a:t>	failed </a:t>
            </a:r>
            <a:r>
              <a:rPr lang="en-US" sz="1200" b="1" dirty="0"/>
              <a:t>BPC-&gt;DIG	failed DIG-&gt;</a:t>
            </a:r>
            <a:r>
              <a:rPr lang="en-US" sz="1200" b="1" dirty="0" smtClean="0"/>
              <a:t>BPC</a:t>
            </a:r>
          </a:p>
          <a:p>
            <a:endParaRPr lang="en-US" sz="1200" b="1" dirty="0" smtClean="0"/>
          </a:p>
          <a:p>
            <a:r>
              <a:rPr lang="en-US" sz="1200" dirty="0"/>
              <a:t>283 	59		1594		62		1567		27		0</a:t>
            </a:r>
          </a:p>
          <a:p>
            <a:r>
              <a:rPr lang="en-US" sz="1200" dirty="0"/>
              <a:t>284 	63		1697		65		1697		0		0</a:t>
            </a:r>
          </a:p>
          <a:p>
            <a:r>
              <a:rPr lang="en-US" sz="1200" dirty="0"/>
              <a:t>285 	59		1541		61		1518		23		0</a:t>
            </a:r>
          </a:p>
          <a:p>
            <a:r>
              <a:rPr lang="en-US" sz="1200" dirty="0"/>
              <a:t>286 	60		1384		62		1356		28		0</a:t>
            </a:r>
          </a:p>
          <a:p>
            <a:r>
              <a:rPr lang="en-US" sz="1200" dirty="0"/>
              <a:t>287 	60		1517		62		1490		27		0</a:t>
            </a:r>
          </a:p>
          <a:p>
            <a:r>
              <a:rPr lang="en-US" sz="1200" dirty="0"/>
              <a:t>288 	61		20206		63		19575		629		0</a:t>
            </a:r>
          </a:p>
          <a:p>
            <a:r>
              <a:rPr lang="en-US" sz="1200" dirty="0"/>
              <a:t>289 	66		21719		69		21384		344		8</a:t>
            </a:r>
          </a:p>
          <a:p>
            <a:r>
              <a:rPr lang="en-US" sz="1200" dirty="0"/>
              <a:t>290 	63		1931		66		1886		61		16</a:t>
            </a:r>
          </a:p>
          <a:p>
            <a:r>
              <a:rPr lang="en-US" sz="1200" dirty="0"/>
              <a:t>291 	39		877		41		877		0		0</a:t>
            </a:r>
          </a:p>
          <a:p>
            <a:r>
              <a:rPr lang="en-US" sz="1200" dirty="0"/>
              <a:t>292 	28		481		30		481		0		0</a:t>
            </a:r>
          </a:p>
          <a:p>
            <a:r>
              <a:rPr lang="en-US" sz="1200" dirty="0"/>
              <a:t>293 	84		6986		85		6986		0		0</a:t>
            </a:r>
          </a:p>
          <a:p>
            <a:r>
              <a:rPr lang="en-US" sz="1200" dirty="0"/>
              <a:t>294 	3		112		5		112		0		0</a:t>
            </a:r>
          </a:p>
          <a:p>
            <a:r>
              <a:rPr lang="en-US" sz="1200" dirty="0"/>
              <a:t>295 	109		33187		112		32242		948		3</a:t>
            </a:r>
          </a:p>
          <a:p>
            <a:r>
              <a:rPr lang="en-US" sz="1200" dirty="0"/>
              <a:t>296 	41		1029		43		1000		29		0</a:t>
            </a:r>
          </a:p>
          <a:p>
            <a:r>
              <a:rPr lang="en-US" sz="1200" dirty="0"/>
              <a:t>297 	28		441		29		441		0		0</a:t>
            </a:r>
          </a:p>
          <a:p>
            <a:r>
              <a:rPr lang="en-US" sz="1200" dirty="0"/>
              <a:t>298 	37		916		39		916		0		0</a:t>
            </a:r>
          </a:p>
          <a:p>
            <a:r>
              <a:rPr lang="en-US" sz="1200" dirty="0"/>
              <a:t>299 	32		792		36		792		0		0</a:t>
            </a:r>
          </a:p>
          <a:p>
            <a:r>
              <a:rPr lang="en-US" sz="1200" dirty="0"/>
              <a:t>300 	38		949		40		949		0		0</a:t>
            </a:r>
          </a:p>
          <a:p>
            <a:r>
              <a:rPr lang="en-US" sz="1200" dirty="0"/>
              <a:t>301 	2		54		4		54		0		0</a:t>
            </a:r>
          </a:p>
          <a:p>
            <a:r>
              <a:rPr lang="en-US" sz="1200" dirty="0"/>
              <a:t>302 	52		1272		54		1272		0		0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386198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B939-0276-4B7C-AA93-8C8EC34B8DE1}" type="slidenum">
              <a:rPr lang="en-US" smtClean="0"/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0746" y="447040"/>
            <a:ext cx="113105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Run	BPC spills	</a:t>
            </a:r>
            <a:r>
              <a:rPr lang="en-US" sz="1200" b="1" dirty="0" smtClean="0"/>
              <a:t>	BPC </a:t>
            </a:r>
            <a:r>
              <a:rPr lang="en-US" sz="1200" b="1" dirty="0" err="1"/>
              <a:t>triggs</a:t>
            </a:r>
            <a:r>
              <a:rPr lang="en-US" sz="1200" b="1" dirty="0"/>
              <a:t>	</a:t>
            </a:r>
            <a:r>
              <a:rPr lang="en-US" sz="1200" b="1" dirty="0" smtClean="0"/>
              <a:t>	DIG </a:t>
            </a:r>
            <a:r>
              <a:rPr lang="en-US" sz="1200" b="1" dirty="0"/>
              <a:t>spills	</a:t>
            </a:r>
            <a:r>
              <a:rPr lang="en-US" sz="1200" b="1" dirty="0" smtClean="0"/>
              <a:t>	DIG </a:t>
            </a:r>
            <a:r>
              <a:rPr lang="en-US" sz="1200" b="1" dirty="0"/>
              <a:t>trigs	</a:t>
            </a:r>
            <a:r>
              <a:rPr lang="en-US" sz="1200" b="1" dirty="0" smtClean="0"/>
              <a:t>	failed </a:t>
            </a:r>
            <a:r>
              <a:rPr lang="en-US" sz="1200" b="1" dirty="0"/>
              <a:t>BPC-&gt;DIG	failed DIG-&gt;</a:t>
            </a:r>
            <a:r>
              <a:rPr lang="en-US" sz="1200" b="1" dirty="0" smtClean="0"/>
              <a:t>BPC</a:t>
            </a:r>
          </a:p>
          <a:p>
            <a:endParaRPr lang="en-US" sz="1200" b="1" dirty="0" smtClean="0"/>
          </a:p>
          <a:p>
            <a:r>
              <a:rPr lang="en-US" sz="1200" dirty="0"/>
              <a:t>303 	35		880		37		880		0		0</a:t>
            </a:r>
          </a:p>
          <a:p>
            <a:r>
              <a:rPr lang="en-US" sz="1200" dirty="0"/>
              <a:t>304 	3		72		5		72		0		0</a:t>
            </a:r>
          </a:p>
          <a:p>
            <a:r>
              <a:rPr lang="en-US" sz="1200" dirty="0"/>
              <a:t>305 	44		1083		46		1083		0		0</a:t>
            </a:r>
          </a:p>
          <a:p>
            <a:r>
              <a:rPr lang="en-US" sz="1200" dirty="0"/>
              <a:t>306 	67		1639		69		1616		22		0</a:t>
            </a:r>
          </a:p>
          <a:p>
            <a:r>
              <a:rPr lang="en-US" sz="1200" dirty="0"/>
              <a:t>307 	88		2094		91		2043		54		3</a:t>
            </a:r>
          </a:p>
          <a:p>
            <a:r>
              <a:rPr lang="en-US" sz="1200" dirty="0"/>
              <a:t>308 	90		2181		92		2181		0		0</a:t>
            </a:r>
          </a:p>
          <a:p>
            <a:r>
              <a:rPr lang="en-US" sz="1200" dirty="0"/>
              <a:t>309 	132		3076		135		3076		0		0</a:t>
            </a:r>
          </a:p>
          <a:p>
            <a:r>
              <a:rPr lang="en-US" sz="1200" dirty="0"/>
              <a:t>310 	3		96		4		43		56		3</a:t>
            </a:r>
          </a:p>
          <a:p>
            <a:r>
              <a:rPr lang="en-US" sz="1200" dirty="0"/>
              <a:t>311 	23		605		25		372		280		47</a:t>
            </a:r>
          </a:p>
          <a:p>
            <a:r>
              <a:rPr lang="en-US" sz="1200" dirty="0"/>
              <a:t>312 	135		2964		136		2964		0		0</a:t>
            </a:r>
          </a:p>
          <a:p>
            <a:r>
              <a:rPr lang="en-US" sz="1200" dirty="0"/>
              <a:t>313 	45		817		47		807		10		0</a:t>
            </a:r>
          </a:p>
          <a:p>
            <a:r>
              <a:rPr lang="en-US" sz="1200" dirty="0"/>
              <a:t>314 	43		892		45		842		50		0</a:t>
            </a:r>
          </a:p>
          <a:p>
            <a:r>
              <a:rPr lang="en-US" sz="1200" dirty="0"/>
              <a:t>315 	44		1015		46		1000		14		0</a:t>
            </a:r>
          </a:p>
          <a:p>
            <a:r>
              <a:rPr lang="en-US" sz="1200" dirty="0"/>
              <a:t>316 	65		1549		67		1549		3		3</a:t>
            </a:r>
          </a:p>
          <a:p>
            <a:r>
              <a:rPr lang="en-US" sz="1200" dirty="0"/>
              <a:t>317 	67		1450		69		1450		0		0</a:t>
            </a:r>
          </a:p>
          <a:p>
            <a:r>
              <a:rPr lang="en-US" sz="1200" dirty="0"/>
              <a:t>318 	68		1575		70		1554		27		6</a:t>
            </a:r>
          </a:p>
          <a:p>
            <a:r>
              <a:rPr lang="en-US" sz="1200" dirty="0"/>
              <a:t>319 	136		2425		139		2401		22		0</a:t>
            </a:r>
          </a:p>
          <a:p>
            <a:r>
              <a:rPr lang="en-US" sz="1200" dirty="0"/>
              <a:t>320 	66		1406		67		1377		29		0</a:t>
            </a:r>
          </a:p>
          <a:p>
            <a:r>
              <a:rPr lang="en-US" sz="1200" dirty="0"/>
              <a:t>321 	42		701		43		679		22		0</a:t>
            </a:r>
          </a:p>
          <a:p>
            <a:r>
              <a:rPr lang="en-US" sz="1200" dirty="0"/>
              <a:t>322 	44		717		46		717		0		0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599143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84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this “</a:t>
            </a:r>
            <a:r>
              <a:rPr lang="en-US" b="1" i="1" dirty="0" smtClean="0"/>
              <a:t>matching</a:t>
            </a:r>
            <a:r>
              <a:rPr lang="en-US" b="1" dirty="0" smtClean="0"/>
              <a:t>” is about?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7524"/>
            <a:ext cx="10515600" cy="466943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Data analysis requires 100% confidence that we are matching proper event from BPC and Digitizers data streams.</a:t>
            </a:r>
          </a:p>
          <a:p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/>
              <a:t>example, geometrical alignment of Beam Position Chambers (BPC data), Trigger counters and Lar system including Tubes and Shower Calorimeters (DIG </a:t>
            </a:r>
            <a:r>
              <a:rPr lang="en-US" dirty="0" smtClean="0"/>
              <a:t>data).</a:t>
            </a:r>
          </a:p>
          <a:p>
            <a:r>
              <a:rPr lang="en-US" dirty="0" smtClean="0"/>
              <a:t>Following issues were found: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 spills are missing from one of data streams while present in another. Most common: there is a BPC spill but no matching DIG record, DIG record size is 0 (or close to 0).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Occasional loss of synchronization between three digitizers. Makes whole bunch of events useless.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 least in one case two DIG spills are saved as one long spill.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Some relatively rare cases which are spotted but not yet interpreted.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B939-0276-4B7C-AA93-8C8EC34B8D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11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4031"/>
          </a:xfrm>
        </p:spPr>
        <p:txBody>
          <a:bodyPr/>
          <a:lstStyle/>
          <a:p>
            <a:r>
              <a:rPr lang="en-US" b="1" dirty="0" smtClean="0"/>
              <a:t>Why problems with timing: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9286"/>
            <a:ext cx="10515600" cy="46776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BPC data and DIG data has different structure. BPC recorded run-by-run, DIG recorded spill-by-spill. </a:t>
            </a:r>
          </a:p>
          <a:p>
            <a:r>
              <a:rPr lang="en-US" dirty="0" smtClean="0"/>
              <a:t>Different time stamping technic: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BPC has an absolute high precision “wall time” for every trigger.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DIG has </a:t>
            </a:r>
            <a:r>
              <a:rPr lang="en-US" dirty="0" smtClean="0"/>
              <a:t>ROOT </a:t>
            </a:r>
            <a:r>
              <a:rPr lang="en-US" dirty="0" smtClean="0"/>
              <a:t>object </a:t>
            </a:r>
            <a:r>
              <a:rPr lang="en-US" dirty="0" smtClean="0"/>
              <a:t>TDatime (</a:t>
            </a:r>
            <a:r>
              <a:rPr lang="en-US" dirty="0"/>
              <a:t>not </a:t>
            </a:r>
            <a:r>
              <a:rPr lang="en-US" dirty="0" smtClean="0"/>
              <a:t>working currently!), </a:t>
            </a:r>
            <a:r>
              <a:rPr lang="en-US" dirty="0" smtClean="0"/>
              <a:t>which supposed to mark start of spill with 1sec precision plus Trigger Time Tag provided event-by-event by each digitizer.</a:t>
            </a:r>
          </a:p>
          <a:p>
            <a:r>
              <a:rPr lang="en-US" dirty="0"/>
              <a:t>As a result, we have </a:t>
            </a:r>
            <a:r>
              <a:rPr lang="en-US" dirty="0" smtClean="0"/>
              <a:t>no </a:t>
            </a:r>
            <a:r>
              <a:rPr lang="en-US" dirty="0"/>
              <a:t>actual matching between the spills in two data streams.</a:t>
            </a:r>
          </a:p>
          <a:p>
            <a:r>
              <a:rPr lang="en-US" dirty="0" smtClean="0"/>
              <a:t>Only </a:t>
            </a:r>
            <a:r>
              <a:rPr lang="en-US" dirty="0" smtClean="0"/>
              <a:t>relative time (event-event intervals) within a spill as a reliable tool of matching two data streams.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B939-0276-4B7C-AA93-8C8EC34B8D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4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352"/>
            <a:ext cx="10515600" cy="73050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Calculation of the </a:t>
            </a:r>
            <a:r>
              <a:rPr lang="en-US" sz="3600" b="1" i="1" dirty="0" smtClean="0"/>
              <a:t>Mismatch</a:t>
            </a:r>
            <a:r>
              <a:rPr lang="en-US" sz="3600" b="1" dirty="0" smtClean="0"/>
              <a:t> </a:t>
            </a:r>
            <a:r>
              <a:rPr lang="en-US" sz="3600" b="1" dirty="0" smtClean="0"/>
              <a:t>parameter – run-by-run</a:t>
            </a:r>
            <a:endParaRPr lang="en-US" sz="3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764985"/>
                <a:ext cx="10515600" cy="3207007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sz="2400" dirty="0" smtClean="0"/>
                  <a:t>Since we can rely only on relative timing, I picked 6(*) consecutive events (i-2 to i+3) from one stream (BPC) and matched them against </a:t>
                </a:r>
                <a:r>
                  <a:rPr lang="en-US" sz="2400" dirty="0" smtClean="0"/>
                  <a:t>ALL groups of </a:t>
                </a:r>
                <a:r>
                  <a:rPr lang="en-US" sz="2400" dirty="0"/>
                  <a:t>consecutive events from </a:t>
                </a:r>
                <a:r>
                  <a:rPr lang="en-US" sz="2400" dirty="0" smtClean="0"/>
                  <a:t>another </a:t>
                </a:r>
                <a:r>
                  <a:rPr lang="en-US" sz="2400" dirty="0"/>
                  <a:t>stream </a:t>
                </a:r>
                <a:r>
                  <a:rPr lang="en-US" sz="2400" dirty="0" smtClean="0"/>
                  <a:t>(DIG);</a:t>
                </a:r>
              </a:p>
              <a:p>
                <a:r>
                  <a:rPr lang="en-US" sz="2400" dirty="0" smtClean="0"/>
                  <a:t>(*) at the beginning and end of spill I have less then six intervals to compare</a:t>
                </a:r>
              </a:p>
              <a:p>
                <a:r>
                  <a:rPr lang="en-US" sz="2400" dirty="0" smtClean="0"/>
                  <a:t>BPC events and DIG events must belong to the same spill;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𝑡𝐵𝑖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𝑡𝐷𝑖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nary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</m:e>
                    </m:rad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Disadvantage – some events called “</a:t>
                </a:r>
                <a:r>
                  <a:rPr lang="en-US" sz="2400" b="1" i="1" dirty="0" smtClean="0"/>
                  <a:t>failed</a:t>
                </a:r>
                <a:r>
                  <a:rPr lang="en-US" sz="2400" dirty="0" smtClean="0"/>
                  <a:t>” if there is a bad one in a group. May be fixed by finding the “black sheep”.</a:t>
                </a: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64985"/>
                <a:ext cx="10515600" cy="3207007"/>
              </a:xfrm>
              <a:blipFill>
                <a:blip r:embed="rId2"/>
                <a:stretch>
                  <a:fillRect l="-696" t="-3036" r="-1101" b="-3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B939-0276-4B7C-AA93-8C8EC34B8DE1}" type="slidenum">
              <a:rPr lang="en-US" smtClean="0"/>
              <a:t>4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44942031"/>
                  </p:ext>
                </p:extLst>
              </p:nvPr>
            </p:nvGraphicFramePr>
            <p:xfrm>
              <a:off x="1854200" y="3943032"/>
              <a:ext cx="8128000" cy="2595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1142192759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89178718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051092769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33440201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BPC event #</a:t>
                          </a:r>
                          <a:r>
                            <a:rPr lang="en-US" dirty="0" err="1" smtClean="0"/>
                            <a:t>i</a:t>
                          </a:r>
                          <a:endParaRPr 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T-T</a:t>
                          </a:r>
                          <a:r>
                            <a:rPr lang="en-US" baseline="-25000" dirty="0" smtClean="0"/>
                            <a:t>PREV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DIG event #j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T-T</a:t>
                          </a:r>
                          <a:r>
                            <a:rPr lang="en-US" baseline="-25000" dirty="0" smtClean="0"/>
                            <a:t>PREV</a:t>
                          </a:r>
                          <a:endParaRPr lang="en-US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353602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smtClean="0"/>
                            <a:t>i-2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tB0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tD0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630693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smtClean="0"/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tB1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tD1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890429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err="1" smtClean="0"/>
                            <a:t>i</a:t>
                          </a:r>
                          <a:endParaRPr lang="en-US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tB2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tD2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996695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smtClean="0"/>
                            <a:t>i+1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tB3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tD3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49367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smtClean="0"/>
                            <a:t>i+2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tB4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tD4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3659792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smtClean="0"/>
                            <a:t>i+3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tB5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tD5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115145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44942031"/>
                  </p:ext>
                </p:extLst>
              </p:nvPr>
            </p:nvGraphicFramePr>
            <p:xfrm>
              <a:off x="1854200" y="3943032"/>
              <a:ext cx="8128000" cy="25958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1142192759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289178718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1051092769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33440201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BPC event #</a:t>
                          </a:r>
                          <a:r>
                            <a:rPr lang="en-US" dirty="0" err="1" smtClean="0"/>
                            <a:t>i</a:t>
                          </a:r>
                          <a:endParaRPr lang="en-US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T-T</a:t>
                          </a:r>
                          <a:r>
                            <a:rPr lang="en-US" baseline="-25000" dirty="0" smtClean="0"/>
                            <a:t>PREV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DIG event #j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T-T</a:t>
                          </a:r>
                          <a:r>
                            <a:rPr lang="en-US" baseline="-25000" dirty="0" smtClean="0"/>
                            <a:t>PREV</a:t>
                          </a:r>
                          <a:endParaRPr lang="en-US" dirty="0" smtClean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353602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smtClean="0"/>
                            <a:t>i-2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tB0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108197" r="-100898" b="-5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tD0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630693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smtClean="0"/>
                            <a:t>i-1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tB1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208197" r="-100898" b="-4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tD1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8904294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i="1" dirty="0" err="1" smtClean="0"/>
                            <a:t>i</a:t>
                          </a:r>
                          <a:endParaRPr lang="en-US" i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tB2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308197" r="-100898" b="-3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tD2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9966951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smtClean="0"/>
                            <a:t>i+1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tB3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408197" r="-100898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tD3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649367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smtClean="0"/>
                            <a:t>i+2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tB4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508197" r="-100898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tD4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3659792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1" dirty="0" smtClean="0"/>
                            <a:t>i+3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tB5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608197" r="-100898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tD5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5115145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6396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7599"/>
          </a:xfrm>
        </p:spPr>
        <p:txBody>
          <a:bodyPr/>
          <a:lstStyle/>
          <a:p>
            <a:r>
              <a:rPr lang="en-US" b="1" i="1" dirty="0" smtClean="0"/>
              <a:t>Mismatch</a:t>
            </a:r>
            <a:r>
              <a:rPr lang="en-US" b="1" dirty="0" smtClean="0"/>
              <a:t> parameter, all runs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1" r="23967" b="12703"/>
          <a:stretch/>
        </p:blipFill>
        <p:spPr>
          <a:xfrm>
            <a:off x="300859" y="1433383"/>
            <a:ext cx="5457389" cy="503386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3578" y="1547834"/>
            <a:ext cx="5677930" cy="4351338"/>
          </a:xfrm>
        </p:spPr>
        <p:txBody>
          <a:bodyPr/>
          <a:lstStyle/>
          <a:p>
            <a:r>
              <a:rPr lang="en-US" dirty="0" smtClean="0"/>
              <a:t>Gray curve – all possible BPC-DIG event pairs</a:t>
            </a:r>
          </a:p>
          <a:p>
            <a:r>
              <a:rPr lang="en-US" dirty="0" smtClean="0"/>
              <a:t>Red curve – best matches (BPC-&gt;DIG and DIG-&gt;BPC mixed together)</a:t>
            </a:r>
          </a:p>
          <a:p>
            <a:r>
              <a:rPr lang="en-US" dirty="0" smtClean="0"/>
              <a:t>Used cut – 0.3msec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B939-0276-4B7C-AA93-8C8EC34B8D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3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664"/>
          </a:xfrm>
        </p:spPr>
        <p:txBody>
          <a:bodyPr/>
          <a:lstStyle/>
          <a:p>
            <a:r>
              <a:rPr lang="en-US" b="1" i="1" dirty="0"/>
              <a:t>Mismatch</a:t>
            </a:r>
            <a:r>
              <a:rPr lang="en-US" b="1" dirty="0"/>
              <a:t> parameter, </a:t>
            </a:r>
            <a:r>
              <a:rPr lang="en-US" b="1" dirty="0" smtClean="0"/>
              <a:t>selected </a:t>
            </a:r>
            <a:r>
              <a:rPr lang="en-US" b="1" dirty="0"/>
              <a:t>runs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2" t="474" r="22377" b="12498"/>
          <a:stretch/>
        </p:blipFill>
        <p:spPr>
          <a:xfrm>
            <a:off x="760160" y="1474572"/>
            <a:ext cx="4705557" cy="4226011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6" r="22934" b="11675"/>
          <a:stretch/>
        </p:blipFill>
        <p:spPr>
          <a:xfrm>
            <a:off x="5794902" y="1474572"/>
            <a:ext cx="4547894" cy="422601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B939-0276-4B7C-AA93-8C8EC34B8D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318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165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Run summary, early runs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4443"/>
            <a:ext cx="10515600" cy="5122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Run	BPC spills	BPC </a:t>
            </a:r>
            <a:r>
              <a:rPr lang="en-US" sz="1400" b="1" dirty="0" err="1"/>
              <a:t>triggs</a:t>
            </a:r>
            <a:r>
              <a:rPr lang="en-US" sz="1400" b="1" dirty="0"/>
              <a:t>	DIG spills	DIG trigs	failed BPC-&gt;DIG	failed DIG-&gt;BPC</a:t>
            </a:r>
          </a:p>
          <a:p>
            <a:pPr marL="0" indent="0">
              <a:buNone/>
            </a:pPr>
            <a:r>
              <a:rPr lang="en-US" sz="1400" dirty="0"/>
              <a:t>172 	9	</a:t>
            </a:r>
            <a:r>
              <a:rPr lang="en-US" sz="1400" dirty="0" smtClean="0"/>
              <a:t>1096</a:t>
            </a:r>
            <a:r>
              <a:rPr lang="en-US" sz="1400" dirty="0"/>
              <a:t>	</a:t>
            </a:r>
            <a:r>
              <a:rPr lang="en-US" sz="1400" dirty="0" smtClean="0"/>
              <a:t>13</a:t>
            </a:r>
            <a:r>
              <a:rPr lang="en-US" sz="1400" dirty="0"/>
              <a:t>	</a:t>
            </a:r>
            <a:r>
              <a:rPr lang="en-US" sz="1400" dirty="0" smtClean="0"/>
              <a:t>1000</a:t>
            </a:r>
            <a:r>
              <a:rPr lang="en-US" sz="1400" dirty="0"/>
              <a:t>	</a:t>
            </a:r>
            <a:r>
              <a:rPr lang="en-US" sz="1400" dirty="0" smtClean="0"/>
              <a:t>116</a:t>
            </a:r>
            <a:r>
              <a:rPr lang="en-US" sz="1400" dirty="0"/>
              <a:t>	</a:t>
            </a:r>
            <a:r>
              <a:rPr lang="en-US" sz="1400" dirty="0" smtClean="0"/>
              <a:t>	24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173 	1	</a:t>
            </a:r>
            <a:r>
              <a:rPr lang="en-US" sz="1400" dirty="0" smtClean="0"/>
              <a:t>213</a:t>
            </a:r>
            <a:r>
              <a:rPr lang="en-US" sz="1400" dirty="0"/>
              <a:t>	</a:t>
            </a:r>
            <a:r>
              <a:rPr lang="en-US" sz="1400" dirty="0" smtClean="0"/>
              <a:t>5</a:t>
            </a:r>
            <a:r>
              <a:rPr lang="en-US" sz="1400" dirty="0"/>
              <a:t>	</a:t>
            </a:r>
            <a:r>
              <a:rPr lang="en-US" sz="1400" dirty="0" smtClean="0"/>
              <a:t>310</a:t>
            </a:r>
            <a:r>
              <a:rPr lang="en-US" sz="1400" dirty="0"/>
              <a:t>	</a:t>
            </a:r>
            <a:r>
              <a:rPr lang="en-US" sz="1400" dirty="0" smtClean="0"/>
              <a:t>0</a:t>
            </a:r>
            <a:r>
              <a:rPr lang="en-US" sz="1400" dirty="0"/>
              <a:t>	</a:t>
            </a:r>
            <a:r>
              <a:rPr lang="en-US" sz="1400" dirty="0" smtClean="0"/>
              <a:t>	97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174 	6	</a:t>
            </a:r>
            <a:r>
              <a:rPr lang="en-US" sz="1400" dirty="0" smtClean="0"/>
              <a:t>785</a:t>
            </a:r>
            <a:r>
              <a:rPr lang="en-US" sz="1400" dirty="0"/>
              <a:t>	</a:t>
            </a:r>
            <a:r>
              <a:rPr lang="en-US" sz="1400" dirty="0" smtClean="0"/>
              <a:t>8</a:t>
            </a:r>
            <a:r>
              <a:rPr lang="en-US" sz="1400" dirty="0"/>
              <a:t>	</a:t>
            </a:r>
            <a:r>
              <a:rPr lang="en-US" sz="1400" dirty="0" smtClean="0"/>
              <a:t>785</a:t>
            </a:r>
            <a:r>
              <a:rPr lang="en-US" sz="1400" dirty="0"/>
              <a:t>	</a:t>
            </a:r>
            <a:r>
              <a:rPr lang="en-US" sz="1400" dirty="0" smtClean="0"/>
              <a:t>0</a:t>
            </a:r>
            <a:r>
              <a:rPr lang="en-US" sz="1400" dirty="0"/>
              <a:t>	</a:t>
            </a:r>
            <a:r>
              <a:rPr lang="en-US" sz="1400" dirty="0" smtClean="0"/>
              <a:t>	0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175 	10	</a:t>
            </a:r>
            <a:r>
              <a:rPr lang="en-US" sz="1400" dirty="0" smtClean="0"/>
              <a:t>1201</a:t>
            </a:r>
            <a:r>
              <a:rPr lang="en-US" sz="1400" dirty="0"/>
              <a:t>	</a:t>
            </a:r>
            <a:r>
              <a:rPr lang="en-US" sz="1400" dirty="0" smtClean="0"/>
              <a:t>12</a:t>
            </a:r>
            <a:r>
              <a:rPr lang="en-US" sz="1400" dirty="0"/>
              <a:t>	</a:t>
            </a:r>
            <a:r>
              <a:rPr lang="en-US" sz="1400" dirty="0" smtClean="0"/>
              <a:t>1201</a:t>
            </a:r>
            <a:r>
              <a:rPr lang="en-US" sz="1400" dirty="0"/>
              <a:t>	</a:t>
            </a:r>
            <a:r>
              <a:rPr lang="en-US" sz="1400" dirty="0" smtClean="0"/>
              <a:t>9</a:t>
            </a:r>
            <a:r>
              <a:rPr lang="en-US" sz="1400" dirty="0"/>
              <a:t>	</a:t>
            </a:r>
            <a:r>
              <a:rPr lang="en-US" sz="1400" dirty="0" smtClean="0"/>
              <a:t>	8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176 	67	</a:t>
            </a:r>
            <a:r>
              <a:rPr lang="en-US" sz="1400" dirty="0" smtClean="0"/>
              <a:t>7046</a:t>
            </a:r>
            <a:r>
              <a:rPr lang="en-US" sz="1400" dirty="0"/>
              <a:t>	</a:t>
            </a:r>
            <a:r>
              <a:rPr lang="en-US" sz="1400" dirty="0" smtClean="0"/>
              <a:t>89</a:t>
            </a:r>
            <a:r>
              <a:rPr lang="en-US" sz="1400" dirty="0"/>
              <a:t>	</a:t>
            </a:r>
            <a:r>
              <a:rPr lang="en-US" sz="1400" dirty="0" smtClean="0"/>
              <a:t>6937</a:t>
            </a:r>
            <a:r>
              <a:rPr lang="en-US" sz="1400" dirty="0"/>
              <a:t>	</a:t>
            </a:r>
            <a:r>
              <a:rPr lang="en-US" sz="1400" dirty="0" smtClean="0"/>
              <a:t>225</a:t>
            </a:r>
            <a:r>
              <a:rPr lang="en-US" sz="1400" dirty="0"/>
              <a:t>	</a:t>
            </a:r>
            <a:r>
              <a:rPr lang="en-US" sz="1400" dirty="0" smtClean="0"/>
              <a:t>	115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177 	2	</a:t>
            </a:r>
            <a:r>
              <a:rPr lang="en-US" sz="1400" dirty="0" smtClean="0"/>
              <a:t>156</a:t>
            </a:r>
            <a:r>
              <a:rPr lang="en-US" sz="1400" dirty="0"/>
              <a:t>	</a:t>
            </a:r>
            <a:r>
              <a:rPr lang="en-US" sz="1400" dirty="0" smtClean="0"/>
              <a:t>-</a:t>
            </a:r>
            <a:r>
              <a:rPr lang="en-US" sz="1400" dirty="0"/>
              <a:t>1 no digitizer triggers</a:t>
            </a:r>
          </a:p>
          <a:p>
            <a:pPr marL="0" indent="0">
              <a:buNone/>
            </a:pPr>
            <a:r>
              <a:rPr lang="en-US" sz="1400" dirty="0"/>
              <a:t>179 	2	</a:t>
            </a:r>
            <a:r>
              <a:rPr lang="en-US" sz="1400" dirty="0" smtClean="0"/>
              <a:t>204</a:t>
            </a:r>
            <a:r>
              <a:rPr lang="en-US" sz="1400" dirty="0"/>
              <a:t>	</a:t>
            </a:r>
            <a:r>
              <a:rPr lang="en-US" sz="1400" dirty="0" smtClean="0"/>
              <a:t>-</a:t>
            </a:r>
            <a:r>
              <a:rPr lang="en-US" sz="1400" dirty="0"/>
              <a:t>1 no digitizer triggers</a:t>
            </a:r>
          </a:p>
          <a:p>
            <a:pPr marL="0" indent="0">
              <a:buNone/>
            </a:pPr>
            <a:r>
              <a:rPr lang="en-US" sz="1400" dirty="0"/>
              <a:t>180 	3	</a:t>
            </a:r>
            <a:r>
              <a:rPr lang="en-US" sz="1400" dirty="0" smtClean="0"/>
              <a:t>436</a:t>
            </a:r>
            <a:r>
              <a:rPr lang="en-US" sz="1400" dirty="0"/>
              <a:t>	</a:t>
            </a:r>
            <a:r>
              <a:rPr lang="en-US" sz="1400" dirty="0" smtClean="0"/>
              <a:t>-</a:t>
            </a:r>
            <a:r>
              <a:rPr lang="en-US" sz="1400" dirty="0"/>
              <a:t>1 no digitizer triggers</a:t>
            </a:r>
          </a:p>
          <a:p>
            <a:pPr marL="0" indent="0">
              <a:buNone/>
            </a:pPr>
            <a:r>
              <a:rPr lang="en-US" sz="1400" dirty="0"/>
              <a:t>181 	8	</a:t>
            </a:r>
            <a:r>
              <a:rPr lang="en-US" sz="1400" dirty="0" smtClean="0"/>
              <a:t>924</a:t>
            </a:r>
            <a:r>
              <a:rPr lang="en-US" sz="1400" dirty="0"/>
              <a:t>	</a:t>
            </a:r>
            <a:r>
              <a:rPr lang="en-US" sz="1400" dirty="0" smtClean="0"/>
              <a:t>-</a:t>
            </a:r>
            <a:r>
              <a:rPr lang="en-US" sz="1400" dirty="0"/>
              <a:t>1 no digitizer triggers</a:t>
            </a:r>
          </a:p>
          <a:p>
            <a:pPr marL="0" indent="0">
              <a:buNone/>
            </a:pPr>
            <a:r>
              <a:rPr lang="en-US" sz="1400" dirty="0"/>
              <a:t>182 	112	</a:t>
            </a:r>
            <a:r>
              <a:rPr lang="en-US" sz="1400" dirty="0" smtClean="0"/>
              <a:t>11551</a:t>
            </a:r>
            <a:r>
              <a:rPr lang="en-US" sz="1400" dirty="0"/>
              <a:t>	</a:t>
            </a:r>
            <a:r>
              <a:rPr lang="en-US" sz="1400" dirty="0" smtClean="0"/>
              <a:t>126</a:t>
            </a:r>
            <a:r>
              <a:rPr lang="en-US" sz="1400" dirty="0"/>
              <a:t>	</a:t>
            </a:r>
            <a:r>
              <a:rPr lang="en-US" sz="1400" dirty="0" smtClean="0"/>
              <a:t>11552</a:t>
            </a:r>
            <a:r>
              <a:rPr lang="en-US" sz="1400" dirty="0"/>
              <a:t>	</a:t>
            </a:r>
            <a:r>
              <a:rPr lang="en-US" sz="1400" dirty="0" smtClean="0"/>
              <a:t>9</a:t>
            </a:r>
            <a:r>
              <a:rPr lang="en-US" sz="1400" dirty="0"/>
              <a:t>	</a:t>
            </a:r>
            <a:r>
              <a:rPr lang="en-US" sz="1400" dirty="0" smtClean="0"/>
              <a:t>	9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183 	26	</a:t>
            </a:r>
            <a:r>
              <a:rPr lang="en-US" sz="1400" dirty="0" smtClean="0"/>
              <a:t>2658</a:t>
            </a:r>
            <a:r>
              <a:rPr lang="en-US" sz="1400" dirty="0"/>
              <a:t>	</a:t>
            </a:r>
            <a:r>
              <a:rPr lang="en-US" sz="1400" dirty="0" smtClean="0"/>
              <a:t>32</a:t>
            </a:r>
            <a:r>
              <a:rPr lang="en-US" sz="1400" dirty="0"/>
              <a:t>	</a:t>
            </a:r>
            <a:r>
              <a:rPr lang="en-US" sz="1400" dirty="0" smtClean="0"/>
              <a:t>2561</a:t>
            </a:r>
            <a:r>
              <a:rPr lang="en-US" sz="1400" dirty="0"/>
              <a:t>	</a:t>
            </a:r>
            <a:r>
              <a:rPr lang="en-US" sz="1400" dirty="0" smtClean="0"/>
              <a:t>97</a:t>
            </a:r>
            <a:r>
              <a:rPr lang="en-US" sz="1400" dirty="0"/>
              <a:t>	</a:t>
            </a:r>
            <a:r>
              <a:rPr lang="en-US" sz="1400" dirty="0" smtClean="0"/>
              <a:t>	0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184 	6	</a:t>
            </a:r>
            <a:r>
              <a:rPr lang="en-US" sz="1400" dirty="0" smtClean="0"/>
              <a:t>2</a:t>
            </a:r>
            <a:r>
              <a:rPr lang="en-US" sz="1400" dirty="0"/>
              <a:t>	</a:t>
            </a:r>
            <a:r>
              <a:rPr lang="en-US" sz="1400" dirty="0" smtClean="0"/>
              <a:t>7</a:t>
            </a:r>
            <a:r>
              <a:rPr lang="en-US" sz="1400" dirty="0"/>
              <a:t>	</a:t>
            </a:r>
            <a:r>
              <a:rPr lang="en-US" sz="1400" dirty="0" smtClean="0"/>
              <a:t>2</a:t>
            </a:r>
            <a:r>
              <a:rPr lang="en-US" sz="1400" dirty="0"/>
              <a:t>	</a:t>
            </a:r>
            <a:r>
              <a:rPr lang="en-US" sz="1400" dirty="0" smtClean="0"/>
              <a:t>0</a:t>
            </a:r>
            <a:r>
              <a:rPr lang="en-US" sz="1400" dirty="0"/>
              <a:t>	</a:t>
            </a:r>
            <a:r>
              <a:rPr lang="en-US" sz="1400" dirty="0" smtClean="0"/>
              <a:t>	0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185 	-1 no BPC </a:t>
            </a:r>
            <a:r>
              <a:rPr lang="en-US" sz="1400" dirty="0" smtClean="0"/>
              <a:t>trigger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186 	49	</a:t>
            </a:r>
            <a:r>
              <a:rPr lang="en-US" sz="1400" dirty="0" smtClean="0"/>
              <a:t>7458</a:t>
            </a:r>
            <a:r>
              <a:rPr lang="en-US" sz="1400" dirty="0"/>
              <a:t>	</a:t>
            </a:r>
            <a:r>
              <a:rPr lang="en-US" sz="1400" dirty="0" smtClean="0"/>
              <a:t>51</a:t>
            </a:r>
            <a:r>
              <a:rPr lang="en-US" sz="1400" dirty="0"/>
              <a:t>	</a:t>
            </a:r>
            <a:r>
              <a:rPr lang="en-US" sz="1400" dirty="0" smtClean="0"/>
              <a:t>7318</a:t>
            </a:r>
            <a:r>
              <a:rPr lang="en-US" sz="1400" dirty="0"/>
              <a:t>	</a:t>
            </a:r>
            <a:r>
              <a:rPr lang="en-US" sz="1400" dirty="0" smtClean="0"/>
              <a:t>140</a:t>
            </a:r>
            <a:r>
              <a:rPr lang="en-US" sz="1400" dirty="0"/>
              <a:t>	</a:t>
            </a:r>
            <a:r>
              <a:rPr lang="en-US" sz="1400" dirty="0" smtClean="0"/>
              <a:t>	0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187 	64	</a:t>
            </a:r>
            <a:r>
              <a:rPr lang="en-US" sz="1400" dirty="0" smtClean="0"/>
              <a:t>9119</a:t>
            </a:r>
            <a:r>
              <a:rPr lang="en-US" sz="1400" dirty="0"/>
              <a:t>	</a:t>
            </a:r>
            <a:r>
              <a:rPr lang="en-US" sz="1400" dirty="0" smtClean="0"/>
              <a:t>66</a:t>
            </a:r>
            <a:r>
              <a:rPr lang="en-US" sz="1400" dirty="0"/>
              <a:t>	</a:t>
            </a:r>
            <a:r>
              <a:rPr lang="en-US" sz="1400" dirty="0" smtClean="0"/>
              <a:t>9119</a:t>
            </a:r>
            <a:r>
              <a:rPr lang="en-US" sz="1400" dirty="0"/>
              <a:t>	</a:t>
            </a:r>
            <a:r>
              <a:rPr lang="en-US" sz="1400" dirty="0" smtClean="0"/>
              <a:t>9</a:t>
            </a:r>
            <a:r>
              <a:rPr lang="en-US" sz="1400" dirty="0"/>
              <a:t>	</a:t>
            </a:r>
            <a:r>
              <a:rPr lang="en-US" sz="1400" dirty="0" smtClean="0"/>
              <a:t>	8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B939-0276-4B7C-AA93-8C8EC34B8D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61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0942"/>
            <a:ext cx="10515600" cy="722270"/>
          </a:xfrm>
        </p:spPr>
        <p:txBody>
          <a:bodyPr/>
          <a:lstStyle/>
          <a:p>
            <a:r>
              <a:rPr lang="en-US" b="1" dirty="0" smtClean="0"/>
              <a:t>Run summary, late runs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0388"/>
            <a:ext cx="10515600" cy="51651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Run	BPC spills	BPC </a:t>
            </a:r>
            <a:r>
              <a:rPr lang="en-US" sz="1400" b="1" dirty="0" err="1"/>
              <a:t>triggs</a:t>
            </a:r>
            <a:r>
              <a:rPr lang="en-US" sz="1400" b="1" dirty="0"/>
              <a:t>	DIG spills	DIG trigs	failed BPC-&gt;DIG	failed DIG-&gt;</a:t>
            </a:r>
            <a:r>
              <a:rPr lang="en-US" sz="1400" b="1" dirty="0" smtClean="0"/>
              <a:t>BPC</a:t>
            </a:r>
          </a:p>
          <a:p>
            <a:pPr marL="0" indent="0">
              <a:buNone/>
            </a:pPr>
            <a:r>
              <a:rPr lang="en-US" sz="1400" dirty="0" smtClean="0"/>
              <a:t>308 </a:t>
            </a:r>
            <a:r>
              <a:rPr lang="en-US" sz="1400" dirty="0"/>
              <a:t>	90	</a:t>
            </a:r>
            <a:r>
              <a:rPr lang="en-US" sz="1400" dirty="0" smtClean="0"/>
              <a:t>2181</a:t>
            </a:r>
            <a:r>
              <a:rPr lang="en-US" sz="1400" dirty="0"/>
              <a:t>	</a:t>
            </a:r>
            <a:r>
              <a:rPr lang="en-US" sz="1400" dirty="0" smtClean="0"/>
              <a:t>92</a:t>
            </a:r>
            <a:r>
              <a:rPr lang="en-US" sz="1400" dirty="0"/>
              <a:t>	</a:t>
            </a:r>
            <a:r>
              <a:rPr lang="en-US" sz="1400" dirty="0" smtClean="0"/>
              <a:t>2181</a:t>
            </a:r>
            <a:r>
              <a:rPr lang="en-US" sz="1400" dirty="0"/>
              <a:t>	</a:t>
            </a:r>
            <a:r>
              <a:rPr lang="en-US" sz="1400" dirty="0" smtClean="0"/>
              <a:t>0</a:t>
            </a:r>
            <a:r>
              <a:rPr lang="en-US" sz="1400" dirty="0"/>
              <a:t>	</a:t>
            </a:r>
            <a:r>
              <a:rPr lang="en-US" sz="1400" dirty="0" smtClean="0"/>
              <a:t>	0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309 	132	</a:t>
            </a:r>
            <a:r>
              <a:rPr lang="en-US" sz="1400" dirty="0" smtClean="0"/>
              <a:t>3076</a:t>
            </a:r>
            <a:r>
              <a:rPr lang="en-US" sz="1400" dirty="0"/>
              <a:t>	</a:t>
            </a:r>
            <a:r>
              <a:rPr lang="en-US" sz="1400" dirty="0" smtClean="0"/>
              <a:t>135</a:t>
            </a:r>
            <a:r>
              <a:rPr lang="en-US" sz="1400" dirty="0"/>
              <a:t>	</a:t>
            </a:r>
            <a:r>
              <a:rPr lang="en-US" sz="1400" dirty="0" smtClean="0"/>
              <a:t>3076</a:t>
            </a:r>
            <a:r>
              <a:rPr lang="en-US" sz="1400" dirty="0"/>
              <a:t>	</a:t>
            </a:r>
            <a:r>
              <a:rPr lang="en-US" sz="1400" dirty="0" smtClean="0"/>
              <a:t>0</a:t>
            </a:r>
            <a:r>
              <a:rPr lang="en-US" sz="1400" dirty="0"/>
              <a:t>	</a:t>
            </a:r>
            <a:r>
              <a:rPr lang="en-US" sz="1400" dirty="0" smtClean="0"/>
              <a:t>	0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310 	3	</a:t>
            </a:r>
            <a:r>
              <a:rPr lang="en-US" sz="1400" dirty="0" smtClean="0"/>
              <a:t>96</a:t>
            </a:r>
            <a:r>
              <a:rPr lang="en-US" sz="1400" dirty="0"/>
              <a:t>	</a:t>
            </a:r>
            <a:r>
              <a:rPr lang="en-US" sz="1400" dirty="0" smtClean="0"/>
              <a:t>4</a:t>
            </a:r>
            <a:r>
              <a:rPr lang="en-US" sz="1400" dirty="0"/>
              <a:t>	</a:t>
            </a:r>
            <a:r>
              <a:rPr lang="en-US" sz="1400" dirty="0" smtClean="0"/>
              <a:t>43</a:t>
            </a:r>
            <a:r>
              <a:rPr lang="en-US" sz="1400" dirty="0"/>
              <a:t>	</a:t>
            </a:r>
            <a:r>
              <a:rPr lang="en-US" sz="1400" dirty="0" smtClean="0"/>
              <a:t>56</a:t>
            </a:r>
            <a:r>
              <a:rPr lang="en-US" sz="1400" dirty="0"/>
              <a:t>	</a:t>
            </a:r>
            <a:r>
              <a:rPr lang="en-US" sz="1400" dirty="0" smtClean="0"/>
              <a:t>	3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311 	23	</a:t>
            </a:r>
            <a:r>
              <a:rPr lang="en-US" sz="1400" dirty="0" smtClean="0"/>
              <a:t>605</a:t>
            </a:r>
            <a:r>
              <a:rPr lang="en-US" sz="1400" dirty="0"/>
              <a:t>	</a:t>
            </a:r>
            <a:r>
              <a:rPr lang="en-US" sz="1400" dirty="0" smtClean="0"/>
              <a:t>25</a:t>
            </a:r>
            <a:r>
              <a:rPr lang="en-US" sz="1400" dirty="0"/>
              <a:t>	</a:t>
            </a:r>
            <a:r>
              <a:rPr lang="en-US" sz="1400" dirty="0" smtClean="0"/>
              <a:t>372</a:t>
            </a:r>
            <a:r>
              <a:rPr lang="en-US" sz="1400" dirty="0"/>
              <a:t>	</a:t>
            </a:r>
            <a:r>
              <a:rPr lang="en-US" sz="1400" dirty="0" smtClean="0"/>
              <a:t>280</a:t>
            </a:r>
            <a:r>
              <a:rPr lang="en-US" sz="1400" dirty="0"/>
              <a:t>	</a:t>
            </a:r>
            <a:r>
              <a:rPr lang="en-US" sz="1400" dirty="0" smtClean="0"/>
              <a:t>	47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312 	135	</a:t>
            </a:r>
            <a:r>
              <a:rPr lang="en-US" sz="1400" dirty="0" smtClean="0"/>
              <a:t>2964</a:t>
            </a:r>
            <a:r>
              <a:rPr lang="en-US" sz="1400" dirty="0"/>
              <a:t>	</a:t>
            </a:r>
            <a:r>
              <a:rPr lang="en-US" sz="1400" dirty="0" smtClean="0"/>
              <a:t>136</a:t>
            </a:r>
            <a:r>
              <a:rPr lang="en-US" sz="1400" dirty="0"/>
              <a:t>	</a:t>
            </a:r>
            <a:r>
              <a:rPr lang="en-US" sz="1400" dirty="0" smtClean="0"/>
              <a:t>2964</a:t>
            </a:r>
            <a:r>
              <a:rPr lang="en-US" sz="1400" dirty="0"/>
              <a:t>	</a:t>
            </a:r>
            <a:r>
              <a:rPr lang="en-US" sz="1400" dirty="0" smtClean="0"/>
              <a:t>0</a:t>
            </a:r>
            <a:r>
              <a:rPr lang="en-US" sz="1400" dirty="0"/>
              <a:t>	</a:t>
            </a:r>
            <a:r>
              <a:rPr lang="en-US" sz="1400" dirty="0" smtClean="0"/>
              <a:t>	0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313 	45	</a:t>
            </a:r>
            <a:r>
              <a:rPr lang="en-US" sz="1400" dirty="0" smtClean="0"/>
              <a:t>817</a:t>
            </a:r>
            <a:r>
              <a:rPr lang="en-US" sz="1400" dirty="0"/>
              <a:t>	</a:t>
            </a:r>
            <a:r>
              <a:rPr lang="en-US" sz="1400" dirty="0" smtClean="0"/>
              <a:t>47</a:t>
            </a:r>
            <a:r>
              <a:rPr lang="en-US" sz="1400" dirty="0"/>
              <a:t>	</a:t>
            </a:r>
            <a:r>
              <a:rPr lang="en-US" sz="1400" dirty="0" smtClean="0"/>
              <a:t>807</a:t>
            </a:r>
            <a:r>
              <a:rPr lang="en-US" sz="1400" dirty="0"/>
              <a:t>	</a:t>
            </a:r>
            <a:r>
              <a:rPr lang="en-US" sz="1400" dirty="0" smtClean="0"/>
              <a:t>10</a:t>
            </a:r>
            <a:r>
              <a:rPr lang="en-US" sz="1400" dirty="0"/>
              <a:t>	</a:t>
            </a:r>
            <a:r>
              <a:rPr lang="en-US" sz="1400" dirty="0" smtClean="0"/>
              <a:t>	0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314 	43	</a:t>
            </a:r>
            <a:r>
              <a:rPr lang="en-US" sz="1400" dirty="0" smtClean="0"/>
              <a:t>892</a:t>
            </a:r>
            <a:r>
              <a:rPr lang="en-US" sz="1400" dirty="0"/>
              <a:t>	</a:t>
            </a:r>
            <a:r>
              <a:rPr lang="en-US" sz="1400" dirty="0" smtClean="0"/>
              <a:t>45</a:t>
            </a:r>
            <a:r>
              <a:rPr lang="en-US" sz="1400" dirty="0"/>
              <a:t>	</a:t>
            </a:r>
            <a:r>
              <a:rPr lang="en-US" sz="1400" dirty="0" smtClean="0"/>
              <a:t>842</a:t>
            </a:r>
            <a:r>
              <a:rPr lang="en-US" sz="1400" dirty="0"/>
              <a:t>	</a:t>
            </a:r>
            <a:r>
              <a:rPr lang="en-US" sz="1400" dirty="0" smtClean="0"/>
              <a:t>50</a:t>
            </a:r>
            <a:r>
              <a:rPr lang="en-US" sz="1400" dirty="0"/>
              <a:t>	</a:t>
            </a:r>
            <a:r>
              <a:rPr lang="en-US" sz="1400" dirty="0" smtClean="0"/>
              <a:t>	0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315 	44	</a:t>
            </a:r>
            <a:r>
              <a:rPr lang="en-US" sz="1400" dirty="0" smtClean="0"/>
              <a:t>1015</a:t>
            </a:r>
            <a:r>
              <a:rPr lang="en-US" sz="1400" dirty="0"/>
              <a:t>	</a:t>
            </a:r>
            <a:r>
              <a:rPr lang="en-US" sz="1400" dirty="0" smtClean="0"/>
              <a:t>46</a:t>
            </a:r>
            <a:r>
              <a:rPr lang="en-US" sz="1400" dirty="0"/>
              <a:t>	</a:t>
            </a:r>
            <a:r>
              <a:rPr lang="en-US" sz="1400" dirty="0" smtClean="0"/>
              <a:t>1000</a:t>
            </a:r>
            <a:r>
              <a:rPr lang="en-US" sz="1400" dirty="0"/>
              <a:t>	</a:t>
            </a:r>
            <a:r>
              <a:rPr lang="en-US" sz="1400" dirty="0" smtClean="0"/>
              <a:t>14</a:t>
            </a:r>
            <a:r>
              <a:rPr lang="en-US" sz="1400" dirty="0"/>
              <a:t>	</a:t>
            </a:r>
            <a:r>
              <a:rPr lang="en-US" sz="1400" dirty="0" smtClean="0"/>
              <a:t>	0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316 	65	</a:t>
            </a:r>
            <a:r>
              <a:rPr lang="en-US" sz="1400" dirty="0" smtClean="0"/>
              <a:t>1549</a:t>
            </a:r>
            <a:r>
              <a:rPr lang="en-US" sz="1400" dirty="0"/>
              <a:t>	</a:t>
            </a:r>
            <a:r>
              <a:rPr lang="en-US" sz="1400" dirty="0" smtClean="0"/>
              <a:t>67</a:t>
            </a:r>
            <a:r>
              <a:rPr lang="en-US" sz="1400" dirty="0"/>
              <a:t>	</a:t>
            </a:r>
            <a:r>
              <a:rPr lang="en-US" sz="1400" dirty="0" smtClean="0"/>
              <a:t>1549</a:t>
            </a:r>
            <a:r>
              <a:rPr lang="en-US" sz="1400" dirty="0"/>
              <a:t>	</a:t>
            </a:r>
            <a:r>
              <a:rPr lang="en-US" sz="1400" dirty="0" smtClean="0"/>
              <a:t>3</a:t>
            </a:r>
            <a:r>
              <a:rPr lang="en-US" sz="1400" dirty="0"/>
              <a:t>	</a:t>
            </a:r>
            <a:r>
              <a:rPr lang="en-US" sz="1400" dirty="0" smtClean="0"/>
              <a:t>	3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317 	67	</a:t>
            </a:r>
            <a:r>
              <a:rPr lang="en-US" sz="1400" dirty="0" smtClean="0"/>
              <a:t>1450</a:t>
            </a:r>
            <a:r>
              <a:rPr lang="en-US" sz="1400" dirty="0"/>
              <a:t>	</a:t>
            </a:r>
            <a:r>
              <a:rPr lang="en-US" sz="1400" dirty="0" smtClean="0"/>
              <a:t>69</a:t>
            </a:r>
            <a:r>
              <a:rPr lang="en-US" sz="1400" dirty="0"/>
              <a:t>	</a:t>
            </a:r>
            <a:r>
              <a:rPr lang="en-US" sz="1400" dirty="0" smtClean="0"/>
              <a:t>1450</a:t>
            </a:r>
            <a:r>
              <a:rPr lang="en-US" sz="1400" dirty="0"/>
              <a:t>	</a:t>
            </a:r>
            <a:r>
              <a:rPr lang="en-US" sz="1400" dirty="0" smtClean="0"/>
              <a:t>0</a:t>
            </a:r>
            <a:r>
              <a:rPr lang="en-US" sz="1400" dirty="0"/>
              <a:t>	</a:t>
            </a:r>
            <a:r>
              <a:rPr lang="en-US" sz="1400" dirty="0" smtClean="0"/>
              <a:t>	0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318 	68	</a:t>
            </a:r>
            <a:r>
              <a:rPr lang="en-US" sz="1400" dirty="0" smtClean="0"/>
              <a:t>1575</a:t>
            </a:r>
            <a:r>
              <a:rPr lang="en-US" sz="1400" dirty="0"/>
              <a:t>	</a:t>
            </a:r>
            <a:r>
              <a:rPr lang="en-US" sz="1400" dirty="0" smtClean="0"/>
              <a:t>70</a:t>
            </a:r>
            <a:r>
              <a:rPr lang="en-US" sz="1400" dirty="0"/>
              <a:t>	</a:t>
            </a:r>
            <a:r>
              <a:rPr lang="en-US" sz="1400" dirty="0" smtClean="0"/>
              <a:t>1554</a:t>
            </a:r>
            <a:r>
              <a:rPr lang="en-US" sz="1400" dirty="0"/>
              <a:t>	</a:t>
            </a:r>
            <a:r>
              <a:rPr lang="en-US" sz="1400" dirty="0" smtClean="0"/>
              <a:t>27</a:t>
            </a:r>
            <a:r>
              <a:rPr lang="en-US" sz="1400" dirty="0"/>
              <a:t>	</a:t>
            </a:r>
            <a:r>
              <a:rPr lang="en-US" sz="1400" dirty="0" smtClean="0"/>
              <a:t>	6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319 	136	2425	139	2401	22	</a:t>
            </a:r>
            <a:r>
              <a:rPr lang="en-US" sz="1400" dirty="0" smtClean="0"/>
              <a:t>	0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320 	66	1406	67	1377	29	</a:t>
            </a:r>
            <a:r>
              <a:rPr lang="en-US" sz="1400" dirty="0" smtClean="0"/>
              <a:t>	0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321 	42	701	43	679	22	</a:t>
            </a:r>
            <a:r>
              <a:rPr lang="en-US" sz="1400" dirty="0" smtClean="0"/>
              <a:t>	0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322 	44	717	46	717	0	</a:t>
            </a:r>
            <a:r>
              <a:rPr lang="en-US" sz="1400" dirty="0" smtClean="0"/>
              <a:t>	0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B939-0276-4B7C-AA93-8C8EC34B8D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71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526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Event Matching Files – missing spill in Digitizer data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326292"/>
            <a:ext cx="5181600" cy="485067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176 939 8 121 6.78696e-05 939 10 121</a:t>
            </a:r>
          </a:p>
          <a:p>
            <a:pPr marL="0" indent="0">
              <a:buNone/>
            </a:pPr>
            <a:r>
              <a:rPr lang="en-US" dirty="0"/>
              <a:t>176 940 8 122 6.31811e-05 940 10 122</a:t>
            </a:r>
          </a:p>
          <a:p>
            <a:pPr marL="0" indent="0">
              <a:buNone/>
            </a:pPr>
            <a:r>
              <a:rPr lang="en-US" dirty="0"/>
              <a:t>176 941 8 123 5.97543e-05 941 10 123</a:t>
            </a:r>
          </a:p>
          <a:p>
            <a:pPr marL="0" indent="0">
              <a:buNone/>
            </a:pPr>
            <a:r>
              <a:rPr lang="en-US" dirty="0"/>
              <a:t>176 942 8 124 5.61171e-05 942 10 124</a:t>
            </a:r>
          </a:p>
          <a:p>
            <a:pPr marL="0" indent="0">
              <a:buNone/>
            </a:pPr>
            <a:r>
              <a:rPr lang="en-US" dirty="0"/>
              <a:t>176 943 8 125 4.56096e-05 943 10 125</a:t>
            </a:r>
          </a:p>
          <a:p>
            <a:pPr marL="0" indent="0">
              <a:buNone/>
            </a:pPr>
            <a:r>
              <a:rPr lang="en-US" dirty="0"/>
              <a:t>176 944 8 126 5.75845e-05 944 10 126</a:t>
            </a:r>
          </a:p>
          <a:p>
            <a:pPr marL="0" indent="0">
              <a:buNone/>
            </a:pPr>
            <a:r>
              <a:rPr lang="en-US" dirty="0"/>
              <a:t>176 945 8 127 5.30985e-05 945 10 127</a:t>
            </a:r>
          </a:p>
          <a:p>
            <a:pPr marL="0" indent="0">
              <a:buNone/>
            </a:pPr>
            <a:r>
              <a:rPr lang="en-US" dirty="0"/>
              <a:t>176 946 8 128 5.72039e-05 946 10 128</a:t>
            </a:r>
          </a:p>
          <a:p>
            <a:pPr marL="0" indent="0">
              <a:buNone/>
            </a:pPr>
            <a:r>
              <a:rPr lang="en-US" dirty="0"/>
              <a:t>176 947 8 129 6.34984e-05 947 10 129</a:t>
            </a:r>
          </a:p>
          <a:p>
            <a:pPr marL="0" indent="0">
              <a:buNone/>
            </a:pPr>
            <a:r>
              <a:rPr lang="en-US" dirty="0"/>
              <a:t>176 948 8 130 7.33e-05 </a:t>
            </a:r>
            <a:r>
              <a:rPr lang="en-US" dirty="0" smtClean="0"/>
              <a:t>      948 </a:t>
            </a:r>
            <a:r>
              <a:rPr lang="en-US" dirty="0"/>
              <a:t>10 130</a:t>
            </a:r>
          </a:p>
          <a:p>
            <a:pPr marL="0" indent="0">
              <a:buNone/>
            </a:pPr>
            <a:r>
              <a:rPr lang="en-US" dirty="0"/>
              <a:t>176 949 9 </a:t>
            </a:r>
            <a:r>
              <a:rPr lang="en-US" dirty="0" smtClean="0"/>
              <a:t>    0 </a:t>
            </a:r>
            <a:r>
              <a:rPr lang="en-US" dirty="0"/>
              <a:t>0.000613301 </a:t>
            </a:r>
            <a:r>
              <a:rPr lang="en-US" dirty="0" smtClean="0"/>
              <a:t>  -</a:t>
            </a:r>
            <a:r>
              <a:rPr lang="en-US" dirty="0"/>
              <a:t>1 </a:t>
            </a:r>
            <a:r>
              <a:rPr lang="en-US" dirty="0" smtClean="0"/>
              <a:t> -</a:t>
            </a:r>
            <a:r>
              <a:rPr lang="en-US" dirty="0"/>
              <a:t>1 </a:t>
            </a:r>
            <a:r>
              <a:rPr lang="en-US" dirty="0" smtClean="0"/>
              <a:t>  -</a:t>
            </a:r>
            <a:r>
              <a:rPr lang="en-US" dirty="0"/>
              <a:t>1</a:t>
            </a:r>
          </a:p>
          <a:p>
            <a:pPr marL="0" indent="0">
              <a:buNone/>
            </a:pPr>
            <a:r>
              <a:rPr lang="en-US" dirty="0"/>
              <a:t>176 950 9 </a:t>
            </a:r>
            <a:r>
              <a:rPr lang="en-US" dirty="0" smtClean="0"/>
              <a:t>    1 </a:t>
            </a:r>
            <a:r>
              <a:rPr lang="en-US" dirty="0"/>
              <a:t>0.00316659 </a:t>
            </a:r>
            <a:r>
              <a:rPr lang="en-US" dirty="0" smtClean="0"/>
              <a:t>    -1   </a:t>
            </a:r>
            <a:r>
              <a:rPr lang="en-US" dirty="0"/>
              <a:t>-1 </a:t>
            </a:r>
            <a:r>
              <a:rPr lang="en-US" dirty="0" smtClean="0"/>
              <a:t>  -</a:t>
            </a:r>
            <a:r>
              <a:rPr lang="en-US" dirty="0"/>
              <a:t>1</a:t>
            </a:r>
          </a:p>
          <a:p>
            <a:pPr marL="0" indent="0">
              <a:buNone/>
            </a:pPr>
            <a:r>
              <a:rPr lang="en-US" dirty="0"/>
              <a:t>176 951 9 </a:t>
            </a:r>
            <a:r>
              <a:rPr lang="en-US" dirty="0" smtClean="0"/>
              <a:t>    2 </a:t>
            </a:r>
            <a:r>
              <a:rPr lang="en-US" dirty="0"/>
              <a:t>0.00553874 </a:t>
            </a:r>
            <a:r>
              <a:rPr lang="en-US" dirty="0" smtClean="0"/>
              <a:t>    -</a:t>
            </a:r>
            <a:r>
              <a:rPr lang="en-US" dirty="0"/>
              <a:t>1 </a:t>
            </a:r>
            <a:r>
              <a:rPr lang="en-US" dirty="0" smtClean="0"/>
              <a:t>  -1   </a:t>
            </a:r>
            <a:r>
              <a:rPr lang="en-US" dirty="0"/>
              <a:t>-1</a:t>
            </a:r>
          </a:p>
          <a:p>
            <a:pPr marL="0" indent="0">
              <a:buNone/>
            </a:pPr>
            <a:r>
              <a:rPr lang="en-US" dirty="0"/>
              <a:t>176 952 9 </a:t>
            </a:r>
            <a:r>
              <a:rPr lang="en-US" dirty="0" smtClean="0"/>
              <a:t>    3 0.00383832     </a:t>
            </a:r>
            <a:r>
              <a:rPr lang="en-US" dirty="0"/>
              <a:t>-1 </a:t>
            </a:r>
            <a:r>
              <a:rPr lang="en-US" dirty="0" smtClean="0"/>
              <a:t>   -1   </a:t>
            </a:r>
            <a:r>
              <a:rPr lang="en-US" dirty="0"/>
              <a:t>-1</a:t>
            </a:r>
          </a:p>
          <a:p>
            <a:pPr marL="0" indent="0">
              <a:buNone/>
            </a:pPr>
            <a:r>
              <a:rPr lang="en-US" dirty="0"/>
              <a:t>176 953 9 </a:t>
            </a:r>
            <a:r>
              <a:rPr lang="en-US" dirty="0" smtClean="0"/>
              <a:t>    4 </a:t>
            </a:r>
            <a:r>
              <a:rPr lang="en-US" dirty="0"/>
              <a:t>0.005746 </a:t>
            </a:r>
            <a:r>
              <a:rPr lang="en-US" dirty="0" smtClean="0"/>
              <a:t>         -</a:t>
            </a:r>
            <a:r>
              <a:rPr lang="en-US" dirty="0"/>
              <a:t>1 </a:t>
            </a:r>
            <a:r>
              <a:rPr lang="en-US" dirty="0" smtClean="0"/>
              <a:t>   -</a:t>
            </a:r>
            <a:r>
              <a:rPr lang="en-US" dirty="0"/>
              <a:t>1 </a:t>
            </a:r>
            <a:r>
              <a:rPr lang="en-US" dirty="0" smtClean="0"/>
              <a:t>  -</a:t>
            </a:r>
            <a:r>
              <a:rPr lang="en-US" dirty="0"/>
              <a:t>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260390"/>
            <a:ext cx="5181600" cy="491657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176 939 10 121 </a:t>
            </a:r>
            <a:r>
              <a:rPr lang="en-US" dirty="0" smtClean="0"/>
              <a:t>6.88358e-05  </a:t>
            </a:r>
            <a:r>
              <a:rPr lang="en-US" dirty="0"/>
              <a:t>939 </a:t>
            </a:r>
            <a:r>
              <a:rPr lang="en-US" dirty="0" smtClean="0"/>
              <a:t>   8  121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176 940 10 122 6.84045e-05 </a:t>
            </a:r>
            <a:r>
              <a:rPr lang="en-US" dirty="0" smtClean="0"/>
              <a:t> 940    </a:t>
            </a:r>
            <a:r>
              <a:rPr lang="en-US" dirty="0"/>
              <a:t>8 </a:t>
            </a:r>
            <a:r>
              <a:rPr lang="en-US" dirty="0" smtClean="0"/>
              <a:t> 122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176 941 10 123 </a:t>
            </a:r>
            <a:r>
              <a:rPr lang="en-US" dirty="0" smtClean="0"/>
              <a:t>6.51002e-05  941    </a:t>
            </a:r>
            <a:r>
              <a:rPr lang="en-US" dirty="0"/>
              <a:t>8 </a:t>
            </a:r>
            <a:r>
              <a:rPr lang="en-US" dirty="0" smtClean="0"/>
              <a:t> 123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176 942 10 124 </a:t>
            </a:r>
            <a:r>
              <a:rPr lang="en-US" dirty="0" smtClean="0"/>
              <a:t>6.14577e-05  942    </a:t>
            </a:r>
            <a:r>
              <a:rPr lang="en-US" dirty="0"/>
              <a:t>8 </a:t>
            </a:r>
            <a:r>
              <a:rPr lang="en-US" dirty="0" smtClean="0"/>
              <a:t> 124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176 943 10 125 3.0972e-05 </a:t>
            </a:r>
            <a:r>
              <a:rPr lang="en-US" dirty="0" smtClean="0"/>
              <a:t>   943    8  125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176 944 10 126 4.98578e-05 </a:t>
            </a:r>
            <a:r>
              <a:rPr lang="en-US" dirty="0" smtClean="0"/>
              <a:t> 944    8  126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176 945 10 127 </a:t>
            </a:r>
            <a:r>
              <a:rPr lang="en-US" dirty="0" smtClean="0"/>
              <a:t>5.64802e-05  945    </a:t>
            </a:r>
            <a:r>
              <a:rPr lang="en-US" dirty="0"/>
              <a:t>8 </a:t>
            </a:r>
            <a:r>
              <a:rPr lang="en-US" dirty="0" smtClean="0"/>
              <a:t> 127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176 946 10 128 5.72039e-05 </a:t>
            </a:r>
            <a:r>
              <a:rPr lang="en-US" dirty="0" smtClean="0"/>
              <a:t> 946    8  128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176 947 10 129 6.34984e-05 </a:t>
            </a:r>
            <a:r>
              <a:rPr lang="en-US" dirty="0" smtClean="0"/>
              <a:t> 947    8  129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176 948 10 130 7.33e-05 </a:t>
            </a:r>
            <a:r>
              <a:rPr lang="en-US" dirty="0" smtClean="0"/>
              <a:t>        948    8  </a:t>
            </a:r>
            <a:r>
              <a:rPr lang="en-US" dirty="0"/>
              <a:t>130</a:t>
            </a:r>
          </a:p>
          <a:p>
            <a:pPr marL="0" indent="0">
              <a:buNone/>
            </a:pPr>
            <a:r>
              <a:rPr lang="en-US" dirty="0"/>
              <a:t>176 949 </a:t>
            </a:r>
            <a:r>
              <a:rPr lang="en-US" dirty="0" smtClean="0"/>
              <a:t>12     </a:t>
            </a:r>
            <a:r>
              <a:rPr lang="en-US" dirty="0"/>
              <a:t>0 4.33051e-05 1054 10 </a:t>
            </a:r>
            <a:r>
              <a:rPr lang="en-US" dirty="0" smtClean="0"/>
              <a:t>    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176 950 12 </a:t>
            </a:r>
            <a:r>
              <a:rPr lang="en-US" dirty="0" smtClean="0"/>
              <a:t>    1 </a:t>
            </a:r>
            <a:r>
              <a:rPr lang="en-US" dirty="0"/>
              <a:t>4.36807e-05 1055 10 </a:t>
            </a:r>
            <a:r>
              <a:rPr lang="en-US" dirty="0" smtClean="0"/>
              <a:t>    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176 951 12 </a:t>
            </a:r>
            <a:r>
              <a:rPr lang="en-US" dirty="0" smtClean="0"/>
              <a:t>    2 </a:t>
            </a:r>
            <a:r>
              <a:rPr lang="en-US" dirty="0"/>
              <a:t>5.35743e-05 1056 10 </a:t>
            </a:r>
            <a:r>
              <a:rPr lang="en-US" dirty="0" smtClean="0"/>
              <a:t>    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176 952 12 </a:t>
            </a:r>
            <a:r>
              <a:rPr lang="en-US" dirty="0" smtClean="0"/>
              <a:t>    3 </a:t>
            </a:r>
            <a:r>
              <a:rPr lang="en-US" dirty="0"/>
              <a:t>6.70005e-05 1057 10 </a:t>
            </a:r>
            <a:r>
              <a:rPr lang="en-US" dirty="0" smtClean="0"/>
              <a:t>    3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176 953 12 </a:t>
            </a:r>
            <a:r>
              <a:rPr lang="en-US" dirty="0" smtClean="0"/>
              <a:t>    4 </a:t>
            </a:r>
            <a:r>
              <a:rPr lang="en-US" dirty="0"/>
              <a:t>6.8058e-05 </a:t>
            </a:r>
            <a:r>
              <a:rPr lang="en-US" dirty="0" smtClean="0"/>
              <a:t>  1058 </a:t>
            </a:r>
            <a:r>
              <a:rPr lang="en-US" dirty="0"/>
              <a:t>10 </a:t>
            </a:r>
            <a:r>
              <a:rPr lang="en-US" dirty="0" smtClean="0"/>
              <a:t>   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6B939-0276-4B7C-AA93-8C8EC34B8D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15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4123</Words>
  <Application>Microsoft Office PowerPoint</Application>
  <PresentationFormat>Widescreen</PresentationFormat>
  <Paragraphs>327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Office Theme</vt:lpstr>
      <vt:lpstr>Data analysis – matching BPC and Digitizer events</vt:lpstr>
      <vt:lpstr>What this “matching” is about?</vt:lpstr>
      <vt:lpstr>Why problems with timing:</vt:lpstr>
      <vt:lpstr>Calculation of the Mismatch parameter – run-by-run</vt:lpstr>
      <vt:lpstr>Mismatch parameter, all runs</vt:lpstr>
      <vt:lpstr>Mismatch parameter, selected runs</vt:lpstr>
      <vt:lpstr>Run summary, early runs</vt:lpstr>
      <vt:lpstr>Run summary, late runs</vt:lpstr>
      <vt:lpstr>Event Matching Files – missing spill in Digitizer data</vt:lpstr>
      <vt:lpstr>Event Matching Files – digitizer failure</vt:lpstr>
      <vt:lpstr>Conclusions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with beam counters</dc:title>
  <dc:creator>Alexandre Savine</dc:creator>
  <cp:lastModifiedBy>Alexandre Savine</cp:lastModifiedBy>
  <cp:revision>29</cp:revision>
  <dcterms:created xsi:type="dcterms:W3CDTF">2021-05-06T17:54:23Z</dcterms:created>
  <dcterms:modified xsi:type="dcterms:W3CDTF">2021-09-15T16:08:29Z</dcterms:modified>
</cp:coreProperties>
</file>