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3586C-7964-42AE-8C9D-23647EACA80C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FCA9F-6685-4DC4-AEA6-E345A2DF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4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F4A6-B6E4-485A-BD11-A11A2B389BDC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8951-CB0A-4FC2-84E5-B5909D29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2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8C334-F9DB-4B09-9A46-4881985066E3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8951-CB0A-4FC2-84E5-B5909D29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0213-018D-43D4-8488-DF47A6B40BE1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8951-CB0A-4FC2-84E5-B5909D29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641-44E3-4095-B3B7-0C7DC6CCCD16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8951-CB0A-4FC2-84E5-B5909D29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0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D8B1-B054-4E49-905A-6D0B066DE9FC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8951-CB0A-4FC2-84E5-B5909D29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5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4739-0C38-4A0A-9AA0-6B9E1F5566BB}" type="datetime1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8951-CB0A-4FC2-84E5-B5909D29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4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9128-28AB-4419-A5A2-7B3E27035BA8}" type="datetime1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8951-CB0A-4FC2-84E5-B5909D29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7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ACDF-9EBF-4706-8D00-03FAAB506E58}" type="datetime1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8951-CB0A-4FC2-84E5-B5909D29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4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BADA-F279-4D1B-9647-D2BDDAB2446A}" type="datetime1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8951-CB0A-4FC2-84E5-B5909D29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4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BE52-1622-4763-89E7-AEDD6AFD0479}" type="datetime1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8951-CB0A-4FC2-84E5-B5909D29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4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280F-429E-4652-8435-75710C7E30D0}" type="datetime1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8951-CB0A-4FC2-84E5-B5909D29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D7A35-D0CD-4968-B33B-F5389EE2550E}" type="datetime1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E8951-CB0A-4FC2-84E5-B5909D29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6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46517"/>
          </a:xfrm>
        </p:spPr>
        <p:txBody>
          <a:bodyPr/>
          <a:lstStyle/>
          <a:p>
            <a:r>
              <a:rPr lang="en-US" dirty="0" smtClean="0"/>
              <a:t>Progress with beam counters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Alexandre Savine</a:t>
            </a:r>
            <a:br>
              <a:rPr lang="en-US" dirty="0" smtClean="0"/>
            </a:br>
            <a:r>
              <a:rPr lang="en-US" dirty="0" smtClean="0"/>
              <a:t>Special thanks to Billie Lubis and Robert Walker  </a:t>
            </a:r>
            <a:br>
              <a:rPr lang="en-US" dirty="0" smtClean="0"/>
            </a:br>
            <a:r>
              <a:rPr lang="en-US" dirty="0" smtClean="0"/>
              <a:t>April 22,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8951-CB0A-4FC2-84E5-B5909D29F4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732155"/>
          </a:xfrm>
        </p:spPr>
        <p:txBody>
          <a:bodyPr/>
          <a:lstStyle/>
          <a:p>
            <a:pPr algn="ctr"/>
            <a:r>
              <a:rPr lang="en-US" dirty="0" smtClean="0"/>
              <a:t>Plans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0723" y="1062989"/>
                <a:ext cx="11103077" cy="551479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Optimize </a:t>
                </a:r>
                <a:r>
                  <a:rPr lang="en-US" dirty="0" smtClean="0"/>
                  <a:t>HV on counters;</a:t>
                </a:r>
              </a:p>
              <a:p>
                <a:r>
                  <a:rPr lang="en-US" dirty="0" smtClean="0"/>
                  <a:t>Using </a:t>
                </a:r>
                <a:r>
                  <a:rPr lang="en-US" dirty="0"/>
                  <a:t>Constant Fraction discriminator(s) for better trigger timing is needed</a:t>
                </a:r>
                <a:r>
                  <a:rPr lang="en-US" dirty="0" smtClean="0"/>
                  <a:t>;</a:t>
                </a:r>
              </a:p>
              <a:p>
                <a:r>
                  <a:rPr lang="en-US" dirty="0" smtClean="0"/>
                  <a:t>Check </a:t>
                </a:r>
                <a:r>
                  <a:rPr lang="en-US" dirty="0" smtClean="0"/>
                  <a:t>if the S1/S2/S3 pattern (slide 6) may be used to distinguish the events from each other and so may be used to “synchronize” data from two DAQ systems (if there will be two);</a:t>
                </a:r>
                <a:endParaRPr lang="en-US" dirty="0"/>
              </a:p>
              <a:p>
                <a:r>
                  <a:rPr lang="en-US" dirty="0" smtClean="0"/>
                  <a:t>Try the “optimal filtering” algorithm for timing measurements, when all pulse samples are used to do time estimation: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T=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“t” and “A” are time and Amplitude of sample 0…N, “w” is an optimized weight. </a:t>
                </a:r>
                <a:endParaRPr lang="en-US" dirty="0" smtClean="0"/>
              </a:p>
              <a:p>
                <a:pPr algn="just"/>
                <a:r>
                  <a:rPr lang="en-US" dirty="0" smtClean="0"/>
                  <a:t>Continue preparation of beam counters (including leakage counters!)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723" y="1062989"/>
                <a:ext cx="11103077" cy="5514791"/>
              </a:xfrm>
              <a:blipFill>
                <a:blip r:embed="rId2"/>
                <a:stretch>
                  <a:fillRect l="-1098" t="-1768" r="-1098" b="-2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717-B7B7-405C-95C8-58399D2936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Progress on plans from 2021-04-15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with “no-trigger” events solved;</a:t>
            </a:r>
          </a:p>
          <a:p>
            <a:r>
              <a:rPr lang="en-US" dirty="0" smtClean="0"/>
              <a:t>S2 was rebuilt to the “tube” standard;</a:t>
            </a:r>
          </a:p>
          <a:p>
            <a:r>
              <a:rPr lang="en-US" dirty="0" smtClean="0"/>
              <a:t>Work on scintillator counters preparation continues;</a:t>
            </a:r>
          </a:p>
          <a:p>
            <a:r>
              <a:rPr lang="en-US" dirty="0" smtClean="0"/>
              <a:t>Individual resolution of counters was estimated without the trigger timing;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8951-CB0A-4FC2-84E5-B5909D29F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Counter assembly – old tube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 r="10451"/>
          <a:stretch/>
        </p:blipFill>
        <p:spPr>
          <a:xfrm>
            <a:off x="292510" y="1902543"/>
            <a:ext cx="7406150" cy="3805084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5" t="10775" r="44829" b="20870"/>
          <a:stretch/>
        </p:blipFill>
        <p:spPr>
          <a:xfrm rot="10800000">
            <a:off x="7905133" y="1902542"/>
            <a:ext cx="3667961" cy="38050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8951-CB0A-4FC2-84E5-B5909D29F4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Counter assembly – new tube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-1267" r="21110" b="5262"/>
          <a:stretch/>
        </p:blipFill>
        <p:spPr>
          <a:xfrm>
            <a:off x="305532" y="1690689"/>
            <a:ext cx="5577724" cy="341225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2" b="275"/>
          <a:stretch/>
        </p:blipFill>
        <p:spPr>
          <a:xfrm>
            <a:off x="6168863" y="1722771"/>
            <a:ext cx="5896547" cy="338017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8951-CB0A-4FC2-84E5-B5909D29F4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Counter assembly – new tube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8951-CB0A-4FC2-84E5-B5909D29F408}" type="slidenum">
              <a:rPr lang="en-US" smtClean="0"/>
              <a:t>5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8" y="1834889"/>
            <a:ext cx="5794167" cy="2678117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92" y="1859905"/>
            <a:ext cx="5740044" cy="2653101"/>
          </a:xfrm>
        </p:spPr>
      </p:pic>
    </p:spTree>
    <p:extLst>
      <p:ext uri="{BB962C8B-B14F-4D97-AF65-F5344CB8AC3E}">
        <p14:creationId xmlns:p14="http://schemas.microsoft.com/office/powerpoint/2010/main" val="34772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Counter assembly – new tube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8951-CB0A-4FC2-84E5-B5909D29F408}" type="slidenum">
              <a:rPr lang="en-US" smtClean="0"/>
              <a:t>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" r="44165"/>
          <a:stretch/>
        </p:blipFill>
        <p:spPr>
          <a:xfrm>
            <a:off x="395749" y="2005782"/>
            <a:ext cx="5284484" cy="435056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3" r="45493"/>
          <a:stretch/>
        </p:blipFill>
        <p:spPr>
          <a:xfrm>
            <a:off x="6452323" y="2005782"/>
            <a:ext cx="5095664" cy="4350568"/>
          </a:xfrm>
        </p:spPr>
      </p:pic>
    </p:spTree>
    <p:extLst>
      <p:ext uri="{BB962C8B-B14F-4D97-AF65-F5344CB8AC3E}">
        <p14:creationId xmlns:p14="http://schemas.microsoft.com/office/powerpoint/2010/main" val="31622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Counter assembly – new tube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8951-CB0A-4FC2-84E5-B5909D29F408}" type="slidenum">
              <a:rPr lang="en-US" smtClean="0"/>
              <a:t>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" y="1918899"/>
            <a:ext cx="6027219" cy="2785836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37" y="1918899"/>
            <a:ext cx="6027219" cy="2785836"/>
          </a:xfrm>
        </p:spPr>
      </p:pic>
    </p:spTree>
    <p:extLst>
      <p:ext uri="{BB962C8B-B14F-4D97-AF65-F5344CB8AC3E}">
        <p14:creationId xmlns:p14="http://schemas.microsoft.com/office/powerpoint/2010/main" val="35691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Counter assembly – new tube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8951-CB0A-4FC2-84E5-B5909D29F408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34"/>
          <a:stretch/>
        </p:blipFill>
        <p:spPr>
          <a:xfrm>
            <a:off x="174523" y="1690689"/>
            <a:ext cx="4898922" cy="323168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1"/>
          <a:stretch/>
        </p:blipFill>
        <p:spPr>
          <a:xfrm>
            <a:off x="5321034" y="1690687"/>
            <a:ext cx="6711192" cy="3220525"/>
          </a:xfrm>
        </p:spPr>
      </p:pic>
    </p:spTree>
    <p:extLst>
      <p:ext uri="{BB962C8B-B14F-4D97-AF65-F5344CB8AC3E}">
        <p14:creationId xmlns:p14="http://schemas.microsoft.com/office/powerpoint/2010/main" val="596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733"/>
          </a:xfrm>
        </p:spPr>
        <p:txBody>
          <a:bodyPr/>
          <a:lstStyle/>
          <a:p>
            <a:pPr algn="ctr"/>
            <a:r>
              <a:rPr lang="en-US" dirty="0" smtClean="0"/>
              <a:t>More data analysis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8951-CB0A-4FC2-84E5-B5909D29F408}" type="slidenum">
              <a:rPr lang="en-US" smtClean="0"/>
              <a:t>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t="3463" r="14690" b="5024"/>
          <a:stretch/>
        </p:blipFill>
        <p:spPr>
          <a:xfrm>
            <a:off x="619432" y="1460089"/>
            <a:ext cx="3996813" cy="5020861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515897" y="1825624"/>
                <a:ext cx="5837903" cy="4530725"/>
              </a:xfrm>
            </p:spPr>
            <p:txBody>
              <a:bodyPr/>
              <a:lstStyle/>
              <a:p>
                <a:r>
                  <a:rPr lang="en-US" dirty="0" smtClean="0"/>
                  <a:t>New histograms filled: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-T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-&gt; </a:t>
                </a:r>
                <a:r>
                  <a:rPr lang="el-GR" dirty="0" smtClean="0"/>
                  <a:t>σ</a:t>
                </a:r>
                <a:r>
                  <a:rPr lang="en-US" baseline="-25000" dirty="0" smtClean="0"/>
                  <a:t>12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</a:t>
                </a:r>
                <a:r>
                  <a:rPr lang="en-US" baseline="-25000" dirty="0"/>
                  <a:t>3</a:t>
                </a:r>
                <a:r>
                  <a:rPr lang="en-US" dirty="0" smtClean="0"/>
                  <a:t>-T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 smtClean="0"/>
                  <a:t>-&gt; </a:t>
                </a:r>
                <a:r>
                  <a:rPr lang="el-GR" dirty="0" smtClean="0"/>
                  <a:t>σ</a:t>
                </a:r>
                <a:r>
                  <a:rPr lang="en-US" baseline="-25000" dirty="0" smtClean="0"/>
                  <a:t>13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-T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 smtClean="0"/>
                  <a:t>-&gt; </a:t>
                </a:r>
                <a:r>
                  <a:rPr lang="el-GR" dirty="0" smtClean="0"/>
                  <a:t>σ</a:t>
                </a:r>
                <a:r>
                  <a:rPr lang="en-US" baseline="-25000" dirty="0" smtClean="0"/>
                  <a:t>23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baseline="-25000" dirty="0" smtClean="0"/>
              </a:p>
              <a:p>
                <a:r>
                  <a:rPr lang="en-US" dirty="0" smtClean="0"/>
                  <a:t>Allow to find individual resolutions;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Assuming that times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measuments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are not correlated!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15897" y="1825624"/>
                <a:ext cx="5837903" cy="4530725"/>
              </a:xfrm>
              <a:blipFill>
                <a:blip r:embed="rId3"/>
                <a:stretch>
                  <a:fillRect l="-2192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321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Progress with beam counters</vt:lpstr>
      <vt:lpstr>Progress on plans from 2021-04-15</vt:lpstr>
      <vt:lpstr>Counter assembly – old tube</vt:lpstr>
      <vt:lpstr>Counter assembly – new tube</vt:lpstr>
      <vt:lpstr>Counter assembly – new tube</vt:lpstr>
      <vt:lpstr>Counter assembly – new tube</vt:lpstr>
      <vt:lpstr>Counter assembly – new tube</vt:lpstr>
      <vt:lpstr>Counter assembly – new tube</vt:lpstr>
      <vt:lpstr>More data analysis</vt:lpstr>
      <vt:lpstr>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with beam counters</dc:title>
  <dc:creator>Alexandre Savine</dc:creator>
  <cp:lastModifiedBy>Alexandre Savine</cp:lastModifiedBy>
  <cp:revision>4</cp:revision>
  <dcterms:created xsi:type="dcterms:W3CDTF">2021-04-22T18:20:27Z</dcterms:created>
  <dcterms:modified xsi:type="dcterms:W3CDTF">2021-04-22T20:36:47Z</dcterms:modified>
</cp:coreProperties>
</file>