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7927-F97D-42D4-BB2E-5706E8AB325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E52C5-632F-4935-96A0-D50B0CAF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0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C240-E090-491B-953E-FC598D728946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5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D1AE-F667-4B9D-A3CA-9DD6722D63F5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6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F498-251D-454A-B71E-24C7C8CB5CFD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7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F9F4-12DC-44F3-BE7E-D61736AB746D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4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53F9-1188-451D-B930-38B67E437683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3C37-EA3D-44A5-BCA1-2614759E846C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705D-8C28-4FAB-A526-8A98FC309472}" type="datetime1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0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0935-6833-4CDD-A56F-2A060A486A64}" type="datetime1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6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7611-A319-44CE-B83A-21A818D19526}" type="datetime1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8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5C81-74E6-4E8D-8B5E-1F68075F3CE4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9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26F9-7B47-40EB-AC2F-47858E1BC1D8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2C1E4-A135-4CA1-8A25-63A18167B7B9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9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Cosmic rays trigger and readout of beam counters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Alexandre Savine</a:t>
            </a:r>
            <a:br>
              <a:rPr lang="en-US" dirty="0" smtClean="0"/>
            </a:br>
            <a:r>
              <a:rPr lang="en-US" dirty="0" smtClean="0"/>
              <a:t>Special thanks to Billie </a:t>
            </a:r>
            <a:r>
              <a:rPr lang="en-US" dirty="0" err="1" smtClean="0"/>
              <a:t>Lubis</a:t>
            </a:r>
            <a:r>
              <a:rPr lang="en-US" dirty="0"/>
              <a:t> </a:t>
            </a:r>
            <a:r>
              <a:rPr lang="en-US" dirty="0" smtClean="0"/>
              <a:t>and Robert Walker  </a:t>
            </a:r>
            <a:br>
              <a:rPr lang="en-US" dirty="0" smtClean="0"/>
            </a:br>
            <a:r>
              <a:rPr lang="en-US" dirty="0" smtClean="0"/>
              <a:t>April 8,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6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240"/>
          </a:xfrm>
        </p:spPr>
        <p:txBody>
          <a:bodyPr/>
          <a:lstStyle/>
          <a:p>
            <a:pPr algn="ctr"/>
            <a:r>
              <a:rPr lang="en-US" dirty="0" smtClean="0"/>
              <a:t>Trigger counters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289" r="29799" b="15243"/>
          <a:stretch/>
        </p:blipFill>
        <p:spPr>
          <a:xfrm>
            <a:off x="2876177" y="3983131"/>
            <a:ext cx="5627532" cy="225412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" t="25932" r="31805" b="22195"/>
          <a:stretch/>
        </p:blipFill>
        <p:spPr>
          <a:xfrm>
            <a:off x="2876177" y="1437155"/>
            <a:ext cx="5627532" cy="2286187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6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pPr algn="ctr"/>
            <a:r>
              <a:rPr lang="en-US" dirty="0" smtClean="0"/>
              <a:t>Electronics - minimal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Left to right:</a:t>
            </a:r>
          </a:p>
          <a:p>
            <a:r>
              <a:rPr lang="en-US" dirty="0" smtClean="0"/>
              <a:t>HV supply;</a:t>
            </a:r>
          </a:p>
          <a:p>
            <a:r>
              <a:rPr lang="en-US" dirty="0" smtClean="0"/>
              <a:t>Analog </a:t>
            </a:r>
            <a:r>
              <a:rPr lang="en-US" dirty="0" err="1" smtClean="0"/>
              <a:t>Fan-IN</a:t>
            </a:r>
            <a:r>
              <a:rPr lang="en-US" dirty="0" smtClean="0"/>
              <a:t> </a:t>
            </a:r>
            <a:r>
              <a:rPr lang="en-US" dirty="0" err="1" smtClean="0"/>
              <a:t>Fan-OUT</a:t>
            </a:r>
            <a:r>
              <a:rPr lang="en-US" dirty="0" smtClean="0"/>
              <a:t>. Signals from S1, S2 are split (#2, #3) and summed with delay (#4);</a:t>
            </a:r>
          </a:p>
          <a:p>
            <a:r>
              <a:rPr lang="en-US" dirty="0" smtClean="0"/>
              <a:t>Octal Discriminator;</a:t>
            </a:r>
          </a:p>
          <a:p>
            <a:r>
              <a:rPr lang="en-US" dirty="0" err="1" smtClean="0"/>
              <a:t>Coinsidence</a:t>
            </a:r>
            <a:r>
              <a:rPr lang="en-US" dirty="0" smtClean="0"/>
              <a:t>. Produces S1xS2 signal as a Trigger;</a:t>
            </a:r>
          </a:p>
          <a:p>
            <a:r>
              <a:rPr lang="en-US" dirty="0" smtClean="0"/>
              <a:t>Scaler. Ch#1 – S2, Ch#2 – S1xS2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0" t="6732" r="26610"/>
          <a:stretch/>
        </p:blipFill>
        <p:spPr>
          <a:xfrm rot="5400000">
            <a:off x="6536339" y="1279934"/>
            <a:ext cx="5143602" cy="485289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722"/>
          </a:xfrm>
        </p:spPr>
        <p:txBody>
          <a:bodyPr/>
          <a:lstStyle/>
          <a:p>
            <a:pPr algn="ctr"/>
            <a:r>
              <a:rPr lang="en-US" dirty="0" smtClean="0"/>
              <a:t>Scope screenshot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Ch1 and Ch2 (yellow and blue, top) – S1 and S2</a:t>
            </a:r>
          </a:p>
          <a:p>
            <a:r>
              <a:rPr lang="en-US" dirty="0" smtClean="0"/>
              <a:t>Ch4 (green, middle) –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S2 + S1</a:t>
            </a:r>
            <a:r>
              <a:rPr lang="en-US" baseline="-25000" dirty="0" smtClean="0"/>
              <a:t>DELAYED</a:t>
            </a:r>
          </a:p>
          <a:p>
            <a:r>
              <a:rPr lang="en-US" dirty="0" smtClean="0"/>
              <a:t>Ch3 (purple) – trigger, S1xS2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78053"/>
            <a:ext cx="5181600" cy="404648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7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en-US" dirty="0" smtClean="0"/>
              <a:t>DAQ readout, initiated by the S1xS2 trigger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3238" r="26557"/>
          <a:stretch/>
        </p:blipFill>
        <p:spPr>
          <a:xfrm>
            <a:off x="334682" y="1601693"/>
            <a:ext cx="5509668" cy="387275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" t="3985" r="30767" b="6982"/>
          <a:stretch/>
        </p:blipFill>
        <p:spPr>
          <a:xfrm>
            <a:off x="5994399" y="1601693"/>
            <a:ext cx="6020665" cy="387275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5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Readout of multiple counters by single ADC channel is possible;</a:t>
            </a:r>
          </a:p>
          <a:p>
            <a:r>
              <a:rPr lang="en-US" dirty="0" smtClean="0"/>
              <a:t>Using Constant Fraction discriminators for better trigger timing, we can estimate timing capability for the off-line analysis using cosmic rays; </a:t>
            </a:r>
          </a:p>
          <a:p>
            <a:r>
              <a:rPr lang="en-US" dirty="0" smtClean="0"/>
              <a:t>Preliminary optimization of beam counters HV and thresholds may be performed here at </a:t>
            </a:r>
            <a:r>
              <a:rPr lang="en-US" dirty="0" err="1" smtClean="0"/>
              <a:t>UofA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63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179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Cosmic rays trigger and readout of beam counters</vt:lpstr>
      <vt:lpstr>Trigger counters</vt:lpstr>
      <vt:lpstr>Electronics - minimal</vt:lpstr>
      <vt:lpstr>Scope screenshot</vt:lpstr>
      <vt:lpstr>DAQ readout, initiated by the S1xS2 trigger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Cosmic rays trigger and readout of beam counters</dc:title>
  <dc:creator>Alexandre Savine</dc:creator>
  <cp:lastModifiedBy>Alexandre Savine</cp:lastModifiedBy>
  <cp:revision>5</cp:revision>
  <dcterms:created xsi:type="dcterms:W3CDTF">2021-04-08T18:04:44Z</dcterms:created>
  <dcterms:modified xsi:type="dcterms:W3CDTF">2021-04-08T18:47:57Z</dcterms:modified>
</cp:coreProperties>
</file>