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316" r:id="rId2"/>
    <p:sldId id="511" r:id="rId3"/>
    <p:sldId id="512" r:id="rId4"/>
    <p:sldId id="500" r:id="rId5"/>
    <p:sldId id="508" r:id="rId6"/>
    <p:sldId id="509" r:id="rId7"/>
    <p:sldId id="507" r:id="rId8"/>
    <p:sldId id="510" r:id="rId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9900"/>
    <a:srgbClr val="0000CC"/>
    <a:srgbClr val="990099"/>
    <a:srgbClr val="000000"/>
    <a:srgbClr val="92D050"/>
    <a:srgbClr val="3399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7" autoAdjust="0"/>
    <p:restoredTop sz="96235" autoAdjust="0"/>
  </p:normalViewPr>
  <p:slideViewPr>
    <p:cSldViewPr snapToGrid="0">
      <p:cViewPr varScale="1">
        <p:scale>
          <a:sx n="109" d="100"/>
          <a:sy n="109" d="100"/>
        </p:scale>
        <p:origin x="69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93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8FB714-6CAF-4DAB-BF80-6EFD63154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98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533" y="4415790"/>
            <a:ext cx="5048748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fld id="{671CC4B2-62CB-4E42-BAE8-7DDF4AD94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516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BE95-A3D7-45AD-8BE1-F1F8BD3CE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28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4FC65-696D-4575-81AF-E3F28A3BA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22FB-2388-4AFE-AD11-AB2266F81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6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1341-2A11-426E-8617-9DACF9B07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7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6080-4B90-4EFD-B1BC-BFF13747D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1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29A6-4B0D-4390-9FED-1A2FB6F49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33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C910-58CC-4031-AB61-26FCF3925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54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2E42-B860-49A0-A7BA-79FAF83F5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6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D47B-0494-44E6-8B74-3187B6395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1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A1E3-1CAD-4D9F-9818-84D7F7586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33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48CA9-39D5-493F-85B8-D43BB5FD4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83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97716CB-1DF1-48CE-B35B-F06E89E3B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94686"/>
            <a:ext cx="7300546" cy="1283683"/>
          </a:xfrm>
        </p:spPr>
        <p:txBody>
          <a:bodyPr/>
          <a:lstStyle/>
          <a:p>
            <a:pPr algn="ctr"/>
            <a:r>
              <a:rPr lang="en-US" dirty="0" err="1" smtClean="0"/>
              <a:t>FCalPulse</a:t>
            </a:r>
            <a:r>
              <a:rPr lang="en-US" dirty="0" smtClean="0"/>
              <a:t> Local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46136"/>
            <a:ext cx="3769936" cy="1216402"/>
          </a:xfrm>
        </p:spPr>
        <p:txBody>
          <a:bodyPr/>
          <a:lstStyle/>
          <a:p>
            <a:pPr algn="ctr"/>
            <a:r>
              <a:rPr lang="en-US" dirty="0" err="1" smtClean="0"/>
              <a:t>J.Rutherfoord</a:t>
            </a:r>
            <a:endParaRPr lang="en-US" dirty="0" smtClean="0"/>
          </a:p>
          <a:p>
            <a:pPr algn="ctr"/>
            <a:r>
              <a:rPr lang="en-US" dirty="0"/>
              <a:t>8</a:t>
            </a:r>
            <a:r>
              <a:rPr lang="en-US" dirty="0" smtClean="0"/>
              <a:t> Jul 2021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578725" y="5999163"/>
            <a:ext cx="817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v1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63" y="3063708"/>
            <a:ext cx="2386448" cy="232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78877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5031"/>
            <a:ext cx="7924800" cy="4454769"/>
          </a:xfrm>
        </p:spPr>
        <p:txBody>
          <a:bodyPr/>
          <a:lstStyle/>
          <a:p>
            <a:r>
              <a:rPr lang="en-US" dirty="0" smtClean="0"/>
              <a:t>News</a:t>
            </a:r>
          </a:p>
          <a:p>
            <a:r>
              <a:rPr lang="en-US" dirty="0" smtClean="0"/>
              <a:t>Preparations – Rob</a:t>
            </a:r>
          </a:p>
          <a:p>
            <a:r>
              <a:rPr lang="en-US" dirty="0" smtClean="0"/>
              <a:t>Monitoring and on-line analysis - Graham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67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46992"/>
          </a:xfrm>
        </p:spPr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1069"/>
            <a:ext cx="8001000" cy="4498731"/>
          </a:xfrm>
        </p:spPr>
        <p:txBody>
          <a:bodyPr/>
          <a:lstStyle/>
          <a:p>
            <a:r>
              <a:rPr lang="en-US" dirty="0" smtClean="0"/>
              <a:t>LN2 </a:t>
            </a:r>
            <a:r>
              <a:rPr lang="en-US" dirty="0" err="1" smtClean="0"/>
              <a:t>dewars</a:t>
            </a:r>
            <a:endParaRPr lang="en-US" dirty="0" smtClean="0"/>
          </a:p>
          <a:p>
            <a:r>
              <a:rPr lang="en-US" dirty="0" smtClean="0"/>
              <a:t>Indium foil</a:t>
            </a:r>
          </a:p>
          <a:p>
            <a:r>
              <a:rPr lang="en-US" dirty="0" smtClean="0"/>
              <a:t>Learning  </a:t>
            </a:r>
            <a:r>
              <a:rPr lang="en-US" sz="1600" dirty="0" smtClean="0"/>
              <a:t>https://lms.cern.ch/ekp/servlet/ekp?TX=widgetcontainerpage</a:t>
            </a:r>
          </a:p>
          <a:p>
            <a:pPr lvl="1"/>
            <a:r>
              <a:rPr lang="en-US" sz="2400" dirty="0" smtClean="0"/>
              <a:t>COVID-19 Health and Safety </a:t>
            </a:r>
            <a:r>
              <a:rPr lang="en-US" sz="2400" dirty="0" smtClean="0"/>
              <a:t>Measures</a:t>
            </a:r>
          </a:p>
          <a:p>
            <a:pPr lvl="1"/>
            <a:r>
              <a:rPr lang="en-US" sz="2400" dirty="0" err="1" smtClean="0"/>
              <a:t>Proximeter</a:t>
            </a:r>
            <a:endParaRPr lang="en-US" sz="2400" dirty="0" smtClean="0"/>
          </a:p>
          <a:p>
            <a:pPr lvl="1"/>
            <a:r>
              <a:rPr lang="en-US" sz="2400" dirty="0" smtClean="0"/>
              <a:t>Safety at CERN</a:t>
            </a:r>
          </a:p>
          <a:p>
            <a:pPr lvl="1"/>
            <a:r>
              <a:rPr lang="en-US" sz="2400" dirty="0" smtClean="0"/>
              <a:t>Emergency Evacuation</a:t>
            </a:r>
          </a:p>
          <a:p>
            <a:pPr lvl="1"/>
            <a:r>
              <a:rPr lang="en-US" sz="2400" dirty="0" smtClean="0"/>
              <a:t>Radiation Protection – Awareness</a:t>
            </a:r>
          </a:p>
          <a:p>
            <a:r>
              <a:rPr lang="en-US" dirty="0" smtClean="0"/>
              <a:t>ISIEC Form for our </a:t>
            </a:r>
            <a:r>
              <a:rPr lang="en-US" dirty="0" err="1" smtClean="0"/>
              <a:t>FCalPulse</a:t>
            </a:r>
            <a:r>
              <a:rPr lang="en-US" dirty="0" smtClean="0"/>
              <a:t> experiment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39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08538"/>
          </a:xfrm>
        </p:spPr>
        <p:txBody>
          <a:bodyPr/>
          <a:lstStyle/>
          <a:p>
            <a:r>
              <a:rPr lang="en-US" dirty="0" err="1" smtClean="0"/>
              <a:t>FCalPulse</a:t>
            </a:r>
            <a:r>
              <a:rPr lang="en-US" dirty="0" smtClean="0"/>
              <a:t> in H2 zone PPE 172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1739775"/>
            <a:ext cx="8648700" cy="425767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 flipV="1">
            <a:off x="4343400" y="4062049"/>
            <a:ext cx="2620108" cy="1097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 rot="21480000">
            <a:off x="4387362" y="4220310"/>
            <a:ext cx="76493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m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20000">
            <a:off x="3686182" y="2850637"/>
            <a:ext cx="3850846" cy="145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4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4D47B-0494-44E6-8B74-3187B6395CB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010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4D47B-0494-44E6-8B74-3187B6395CB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8" y="0"/>
            <a:ext cx="88769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19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6" y="140208"/>
            <a:ext cx="8857488" cy="657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93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8 Jul 2021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4D47B-0494-44E6-8B74-3187B6395CB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0"/>
            <a:ext cx="6207702" cy="57094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1692" y="1872762"/>
            <a:ext cx="25233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cryostat can has been made semi-transparent in this drawing to show the cooling loops and brass shielding inside.  This shielding is to  cut down on the Sr-90 radiation.</a:t>
            </a:r>
          </a:p>
          <a:p>
            <a:endParaRPr lang="en-US" sz="1400" dirty="0" smtClean="0"/>
          </a:p>
          <a:p>
            <a:r>
              <a:rPr lang="en-US" sz="1400" dirty="0" smtClean="0"/>
              <a:t>Exposure at 1 m is expected to be approximately at the natural background level.</a:t>
            </a:r>
          </a:p>
          <a:p>
            <a:endParaRPr lang="en-US" sz="1400" dirty="0" smtClean="0"/>
          </a:p>
          <a:p>
            <a:r>
              <a:rPr lang="en-US" sz="1400" dirty="0" smtClean="0"/>
              <a:t>Cryostat temperature regulation is via gas pressure, so immune to power outages.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106886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19614</TotalTime>
  <Words>166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Comic Sans MS</vt:lpstr>
      <vt:lpstr>Tahoma</vt:lpstr>
      <vt:lpstr>Times New Roman</vt:lpstr>
      <vt:lpstr>Wingdings</vt:lpstr>
      <vt:lpstr>Default Design</vt:lpstr>
      <vt:lpstr>FCalPulse Local Mtg</vt:lpstr>
      <vt:lpstr>Agenda</vt:lpstr>
      <vt:lpstr>News</vt:lpstr>
      <vt:lpstr>FCalPulse in H2 zone PPE 172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rutherfo</dc:creator>
  <cp:lastModifiedBy>John Rutherfoord</cp:lastModifiedBy>
  <cp:revision>1038</cp:revision>
  <cp:lastPrinted>2020-06-08T23:42:35Z</cp:lastPrinted>
  <dcterms:created xsi:type="dcterms:W3CDTF">1601-01-01T00:00:00Z</dcterms:created>
  <dcterms:modified xsi:type="dcterms:W3CDTF">2021-07-08T20:05:06Z</dcterms:modified>
</cp:coreProperties>
</file>