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1" r:id="rId1"/>
  </p:sldMasterIdLst>
  <p:notesMasterIdLst>
    <p:notesMasterId r:id="rId9"/>
  </p:notesMasterIdLst>
  <p:handoutMasterIdLst>
    <p:handoutMasterId r:id="rId10"/>
  </p:handoutMasterIdLst>
  <p:sldIdLst>
    <p:sldId id="316" r:id="rId2"/>
    <p:sldId id="483" r:id="rId3"/>
    <p:sldId id="497" r:id="rId4"/>
    <p:sldId id="494" r:id="rId5"/>
    <p:sldId id="495" r:id="rId6"/>
    <p:sldId id="496" r:id="rId7"/>
    <p:sldId id="491" r:id="rId8"/>
  </p:sldIdLst>
  <p:sldSz cx="9144000" cy="6858000" type="screen4x3"/>
  <p:notesSz cx="6881813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5pPr>
    <a:lvl6pPr marL="22860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6pPr>
    <a:lvl7pPr marL="27432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7pPr>
    <a:lvl8pPr marL="32004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8pPr>
    <a:lvl9pPr marL="3657600" algn="l" defTabSz="914400" rtl="0" eaLnBrk="1" latinLnBrk="0" hangingPunct="1">
      <a:defRPr sz="2000" kern="1200">
        <a:solidFill>
          <a:srgbClr val="000000"/>
        </a:solidFill>
        <a:latin typeface="Comic Sans MS" pitchFamily="66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928" userDrawn="1">
          <p15:clr>
            <a:srgbClr val="A4A3A4"/>
          </p15:clr>
        </p15:guide>
        <p15:guide id="2" pos="2168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0000"/>
    <a:srgbClr val="009900"/>
    <a:srgbClr val="0000CC"/>
    <a:srgbClr val="990099"/>
    <a:srgbClr val="000000"/>
    <a:srgbClr val="92D050"/>
    <a:srgbClr val="339933"/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21E4AEA4-8DFA-4A89-87EB-49C32662AFE0}" styleName="Medium Style 2 - Acc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37" autoAdjust="0"/>
    <p:restoredTop sz="96235" autoAdjust="0"/>
  </p:normalViewPr>
  <p:slideViewPr>
    <p:cSldViewPr snapToGrid="0">
      <p:cViewPr varScale="1">
        <p:scale>
          <a:sx n="109" d="100"/>
          <a:sy n="109" d="100"/>
        </p:scale>
        <p:origin x="690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67" d="100"/>
          <a:sy n="67" d="100"/>
        </p:scale>
        <p:origin x="-1938" y="-84"/>
      </p:cViewPr>
      <p:guideLst>
        <p:guide orient="horz" pos="2928"/>
        <p:guide pos="216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288FB714-6CAF-4DAB-BF80-6EFD63154D20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0798936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99173" y="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7600" y="696913"/>
            <a:ext cx="4646613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3789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6533" y="4415790"/>
            <a:ext cx="5048748" cy="418338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noProof="0" smtClean="0"/>
              <a:t>Click to edit Master text styles</a:t>
            </a:r>
          </a:p>
          <a:p>
            <a:pPr lvl="1"/>
            <a:r>
              <a:rPr lang="en-US" altLang="en-US" noProof="0" smtClean="0"/>
              <a:t>Second level</a:t>
            </a:r>
          </a:p>
          <a:p>
            <a:pPr lvl="2"/>
            <a:r>
              <a:rPr lang="en-US" altLang="en-US" noProof="0" smtClean="0"/>
              <a:t>Third level</a:t>
            </a:r>
          </a:p>
          <a:p>
            <a:pPr lvl="3"/>
            <a:r>
              <a:rPr lang="en-US" altLang="en-US" noProof="0" smtClean="0"/>
              <a:t>Fourth level</a:t>
            </a:r>
          </a:p>
          <a:p>
            <a:pPr lvl="4"/>
            <a:r>
              <a:rPr lang="en-US" altLang="en-US" noProof="0" smtClean="0"/>
              <a:t>Fifth level</a:t>
            </a:r>
          </a:p>
        </p:txBody>
      </p:sp>
      <p:sp>
        <p:nvSpPr>
          <p:cNvPr id="3789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8831580"/>
            <a:ext cx="2982641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3789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99173" y="8831580"/>
            <a:ext cx="2982640" cy="46482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20" tIns="45711" rIns="91420" bIns="45711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solidFill>
                  <a:schemeClr val="tx1"/>
                </a:solidFill>
                <a:latin typeface="Tahoma" charset="0"/>
              </a:defRPr>
            </a:lvl1pPr>
          </a:lstStyle>
          <a:p>
            <a:pPr>
              <a:defRPr/>
            </a:pPr>
            <a:fld id="{671CC4B2-62CB-4E42-BAE8-7DDF4AD941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5551658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kumimoji="1" sz="1200" kern="1200">
        <a:solidFill>
          <a:schemeClr val="tx1"/>
        </a:solidFill>
        <a:latin typeface="Times New Roman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77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5" name="Group 2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sp>
            <p:nvSpPr>
              <p:cNvPr id="15" name="Rectangle 3"/>
              <p:cNvSpPr>
                <a:spLocks noChangeArrowheads="1"/>
              </p:cNvSpPr>
              <p:nvPr/>
            </p:nvSpPr>
            <p:spPr bwMode="ltGray">
              <a:xfrm>
                <a:off x="2112" y="0"/>
                <a:ext cx="3648" cy="96"/>
              </a:xfrm>
              <a:prstGeom prst="rect">
                <a:avLst/>
              </a:prstGeom>
              <a:solidFill>
                <a:schemeClr val="folHlink"/>
              </a:solidFill>
              <a:ln>
                <a:noFill/>
              </a:ln>
              <a:effectLst/>
              <a:extLst>
                <a:ext uri="{91240B29-F687-4F45-9708-019B960494DF}">
                  <a14:hiddenLine xmlns:a14="http://schemas.microsoft.com/office/drawing/2010/main" w="9525">
                    <a:solidFill>
                      <a:schemeClr val="tx1"/>
                    </a:solidFill>
                    <a:miter lim="800000"/>
                    <a:headEnd/>
                    <a:tailEnd/>
                  </a14:hiddenLine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>
                <a:lvl1pPr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1pPr>
                <a:lvl2pPr marL="742950" indent="-28575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2pPr>
                <a:lvl3pPr marL="11430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3pPr>
                <a:lvl4pPr marL="16002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4pPr>
                <a:lvl5pPr marL="2057400" indent="-228600" eaLnBrk="0" hangingPunct="0"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5pPr>
                <a:lvl6pPr marL="25146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6pPr>
                <a:lvl7pPr marL="29718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7pPr>
                <a:lvl8pPr marL="34290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8pPr>
                <a:lvl9pPr marL="3886200" indent="-228600" eaLnBrk="0" fontAlgn="base" hangingPunct="0">
                  <a:spcBef>
                    <a:spcPct val="0"/>
                  </a:spcBef>
                  <a:spcAft>
                    <a:spcPct val="0"/>
                  </a:spcAft>
                  <a:defRPr sz="2000">
                    <a:solidFill>
                      <a:srgbClr val="000000"/>
                    </a:solidFill>
                    <a:latin typeface="Comic Sans MS" pitchFamily="66" charset="0"/>
                  </a:defRPr>
                </a:lvl9pPr>
              </a:lstStyle>
              <a:p>
                <a:pPr eaLnBrk="1" hangingPunct="1">
                  <a:defRPr/>
                </a:pPr>
                <a:endParaRPr lang="en-US" altLang="en-US" smtClean="0"/>
              </a:p>
            </p:txBody>
          </p:sp>
          <p:grpSp>
            <p:nvGrpSpPr>
              <p:cNvPr id="16" name="Group 4"/>
              <p:cNvGrpSpPr>
                <a:grpSpLocks/>
              </p:cNvGrpSpPr>
              <p:nvPr userDrawn="1"/>
            </p:nvGrpSpPr>
            <p:grpSpPr bwMode="auto">
              <a:xfrm>
                <a:off x="0" y="0"/>
                <a:ext cx="5760" cy="4320"/>
                <a:chOff x="0" y="0"/>
                <a:chExt cx="5760" cy="4320"/>
              </a:xfrm>
            </p:grpSpPr>
            <p:sp>
              <p:nvSpPr>
                <p:cNvPr id="18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9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0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1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2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3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4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5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6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7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8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29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0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1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2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3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4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5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6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7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8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39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0" name="Line 27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1" name="Line 28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2" name="Line 29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3" name="Line 30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4" name="Line 31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5" name="Line 32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6" name="Line 33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7" name="Line 34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8" name="Line 35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49" name="Line 36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0" name="Line 37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1" name="Line 38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2" name="Line 39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3" name="Line 40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4" name="Line 41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5" name="Line 42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6" name="Line 43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7" name="Line 44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8" name="Line 45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59" name="Line 46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0" name="Line 47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1" name="Line 48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2" name="Line 49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3" name="Line 50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4" name="Line 51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5" name="Line 52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6" name="Line 53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7" name="Line 54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68" name="Line 55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sp>
            <p:nvSpPr>
              <p:cNvPr id="17" name="Line 56"/>
              <p:cNvSpPr>
                <a:spLocks noChangeShapeType="1"/>
              </p:cNvSpPr>
              <p:nvPr/>
            </p:nvSpPr>
            <p:spPr bwMode="ltGray">
              <a:xfrm>
                <a:off x="5568" y="0"/>
                <a:ext cx="0" cy="1488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6" name="Group 76"/>
            <p:cNvGrpSpPr>
              <a:grpSpLocks/>
            </p:cNvGrpSpPr>
            <p:nvPr userDrawn="1"/>
          </p:nvGrpSpPr>
          <p:grpSpPr bwMode="auto">
            <a:xfrm>
              <a:off x="3" y="559"/>
              <a:ext cx="4192" cy="1796"/>
              <a:chOff x="3" y="559"/>
              <a:chExt cx="4192" cy="1796"/>
            </a:xfrm>
          </p:grpSpPr>
          <p:sp>
            <p:nvSpPr>
              <p:cNvPr id="11" name="Line 65"/>
              <p:cNvSpPr>
                <a:spLocks noChangeShapeType="1"/>
              </p:cNvSpPr>
              <p:nvPr/>
            </p:nvSpPr>
            <p:spPr bwMode="ltGray">
              <a:xfrm>
                <a:off x="506" y="559"/>
                <a:ext cx="0" cy="1796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" name="Line 63"/>
              <p:cNvSpPr>
                <a:spLocks noChangeShapeType="1"/>
              </p:cNvSpPr>
              <p:nvPr/>
            </p:nvSpPr>
            <p:spPr bwMode="ltGray">
              <a:xfrm flipH="1" flipV="1">
                <a:off x="3" y="1924"/>
                <a:ext cx="32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3" name="Line 64"/>
              <p:cNvSpPr>
                <a:spLocks noChangeShapeType="1"/>
              </p:cNvSpPr>
              <p:nvPr/>
            </p:nvSpPr>
            <p:spPr bwMode="ltGray">
              <a:xfrm flipH="1" flipV="1">
                <a:off x="384" y="938"/>
                <a:ext cx="3811" cy="1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4" name="Arc 66"/>
              <p:cNvSpPr>
                <a:spLocks/>
              </p:cNvSpPr>
              <p:nvPr/>
            </p:nvSpPr>
            <p:spPr bwMode="ltGray">
              <a:xfrm rot="16200000" flipH="1">
                <a:off x="426" y="860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grpSp>
          <p:nvGrpSpPr>
            <p:cNvPr id="7" name="Group 75"/>
            <p:cNvGrpSpPr>
              <a:grpSpLocks/>
            </p:cNvGrpSpPr>
            <p:nvPr userDrawn="1"/>
          </p:nvGrpSpPr>
          <p:grpSpPr bwMode="auto">
            <a:xfrm>
              <a:off x="1480" y="1952"/>
              <a:ext cx="3808" cy="1812"/>
              <a:chOff x="1480" y="1952"/>
              <a:chExt cx="3808" cy="1812"/>
            </a:xfrm>
          </p:grpSpPr>
          <p:sp>
            <p:nvSpPr>
              <p:cNvPr id="8" name="Line 67"/>
              <p:cNvSpPr>
                <a:spLocks noChangeShapeType="1"/>
              </p:cNvSpPr>
              <p:nvPr/>
            </p:nvSpPr>
            <p:spPr bwMode="ltGray">
              <a:xfrm flipV="1">
                <a:off x="1480" y="3442"/>
                <a:ext cx="38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" name="Line 68"/>
              <p:cNvSpPr>
                <a:spLocks noChangeShapeType="1"/>
              </p:cNvSpPr>
              <p:nvPr/>
            </p:nvSpPr>
            <p:spPr bwMode="ltGray">
              <a:xfrm flipH="1">
                <a:off x="5172" y="1952"/>
                <a:ext cx="0" cy="181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" name="Arc 69"/>
              <p:cNvSpPr>
                <a:spLocks/>
              </p:cNvSpPr>
              <p:nvPr/>
            </p:nvSpPr>
            <p:spPr bwMode="ltGray">
              <a:xfrm rot="5400000">
                <a:off x="5097" y="3346"/>
                <a:ext cx="156" cy="157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6201" name="Rectangle 57"/>
          <p:cNvSpPr>
            <a:spLocks noGrp="1" noChangeArrowheads="1"/>
          </p:cNvSpPr>
          <p:nvPr>
            <p:ph type="ctrTitle"/>
          </p:nvPr>
        </p:nvSpPr>
        <p:spPr>
          <a:xfrm>
            <a:off x="990600" y="17526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pPr lvl="0"/>
            <a:r>
              <a:rPr lang="en-US" altLang="en-US" noProof="0" smtClean="0"/>
              <a:t>Click to edit Master title style</a:t>
            </a:r>
          </a:p>
        </p:txBody>
      </p:sp>
      <p:sp>
        <p:nvSpPr>
          <p:cNvPr id="6202" name="Rectangle 58" descr="Rectangle: Click to edit Master text styles&#10;Second level&#10;Third level&#10;Fourth level&#10;Fifth level"/>
          <p:cNvSpPr>
            <a:spLocks noGrp="1" noChangeArrowheads="1"/>
          </p:cNvSpPr>
          <p:nvPr>
            <p:ph type="subTitle" idx="1"/>
          </p:nvPr>
        </p:nvSpPr>
        <p:spPr>
          <a:xfrm>
            <a:off x="990600" y="3309938"/>
            <a:ext cx="64008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/>
            </a:lvl1pPr>
          </a:lstStyle>
          <a:p>
            <a:pPr lvl="0"/>
            <a:r>
              <a:rPr lang="en-US" altLang="en-US" noProof="0" smtClean="0"/>
              <a:t>Click to edit Master subtitle style</a:t>
            </a:r>
          </a:p>
        </p:txBody>
      </p:sp>
      <p:sp>
        <p:nvSpPr>
          <p:cNvPr id="69" name="Rectangle 71"/>
          <p:cNvSpPr>
            <a:spLocks noGrp="1" noChangeArrowheads="1"/>
          </p:cNvSpPr>
          <p:nvPr>
            <p:ph type="dt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70" name="Rectangle 72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1" name="Rectangle 73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FDBE95-A3D7-45AD-8BE1-F1F8BD3CE66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652859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9A4FC65-696D-4575-81AF-E3F28A3BAFD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919578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10350" y="304800"/>
            <a:ext cx="2000250" cy="5715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304800"/>
            <a:ext cx="5848350" cy="57150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922FB-2388-4AFE-AD11-AB2266F8143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6086413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F7F1341-2A11-426E-8617-9DACF9B0760B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2773714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6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5506080-4B90-4EFD-B1BC-BFF13747D7C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9231565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800600" y="19050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37C29A6-4B0D-4390-9FED-1A2FB6F4970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673396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8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9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E21C910-58CC-4031-AB61-26FCF3925E4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03454393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4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5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5EB2E42-B860-49A0-A7BA-79FAF83F56E2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54167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3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4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E84D47B-0494-44E6-8B74-3187B6395CB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431031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5AA1E3-1CAD-4D9F-9818-84D7F758686A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503391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6" name="Rectangle 6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7" name="Rectangle 7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9F48CA9-39D5-493F-85B8-D43BB5FD47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768306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26" name="Group 2"/>
          <p:cNvGrpSpPr>
            <a:grpSpLocks/>
          </p:cNvGrpSpPr>
          <p:nvPr/>
        </p:nvGrpSpPr>
        <p:grpSpPr bwMode="auto">
          <a:xfrm>
            <a:off x="0" y="0"/>
            <a:ext cx="9144000" cy="6858000"/>
            <a:chOff x="0" y="0"/>
            <a:chExt cx="5760" cy="4320"/>
          </a:xfrm>
        </p:grpSpPr>
        <p:grpSp>
          <p:nvGrpSpPr>
            <p:cNvPr id="1032" name="Group 3"/>
            <p:cNvGrpSpPr>
              <a:grpSpLocks/>
            </p:cNvGrpSpPr>
            <p:nvPr/>
          </p:nvGrpSpPr>
          <p:grpSpPr bwMode="auto">
            <a:xfrm>
              <a:off x="0" y="0"/>
              <a:ext cx="5760" cy="4320"/>
              <a:chOff x="0" y="0"/>
              <a:chExt cx="5760" cy="4320"/>
            </a:xfrm>
          </p:grpSpPr>
          <p:grpSp>
            <p:nvGrpSpPr>
              <p:cNvPr id="1039" name="Group 4"/>
              <p:cNvGrpSpPr>
                <a:grpSpLocks/>
              </p:cNvGrpSpPr>
              <p:nvPr/>
            </p:nvGrpSpPr>
            <p:grpSpPr bwMode="auto">
              <a:xfrm>
                <a:off x="0" y="192"/>
                <a:ext cx="5760" cy="4032"/>
                <a:chOff x="0" y="192"/>
                <a:chExt cx="5760" cy="4032"/>
              </a:xfrm>
            </p:grpSpPr>
            <p:sp>
              <p:nvSpPr>
                <p:cNvPr id="1070" name="Line 5"/>
                <p:cNvSpPr>
                  <a:spLocks noChangeShapeType="1"/>
                </p:cNvSpPr>
                <p:nvPr/>
              </p:nvSpPr>
              <p:spPr bwMode="white">
                <a:xfrm>
                  <a:off x="0" y="19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1" name="Line 6"/>
                <p:cNvSpPr>
                  <a:spLocks noChangeShapeType="1"/>
                </p:cNvSpPr>
                <p:nvPr/>
              </p:nvSpPr>
              <p:spPr bwMode="white">
                <a:xfrm>
                  <a:off x="0" y="38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2" name="Line 7"/>
                <p:cNvSpPr>
                  <a:spLocks noChangeShapeType="1"/>
                </p:cNvSpPr>
                <p:nvPr/>
              </p:nvSpPr>
              <p:spPr bwMode="white">
                <a:xfrm>
                  <a:off x="0" y="57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3" name="Line 8"/>
                <p:cNvSpPr>
                  <a:spLocks noChangeShapeType="1"/>
                </p:cNvSpPr>
                <p:nvPr/>
              </p:nvSpPr>
              <p:spPr bwMode="white">
                <a:xfrm>
                  <a:off x="0" y="76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4" name="Line 9"/>
                <p:cNvSpPr>
                  <a:spLocks noChangeShapeType="1"/>
                </p:cNvSpPr>
                <p:nvPr/>
              </p:nvSpPr>
              <p:spPr bwMode="white">
                <a:xfrm>
                  <a:off x="0" y="96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5" name="Line 10"/>
                <p:cNvSpPr>
                  <a:spLocks noChangeShapeType="1"/>
                </p:cNvSpPr>
                <p:nvPr/>
              </p:nvSpPr>
              <p:spPr bwMode="white">
                <a:xfrm>
                  <a:off x="0" y="115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6" name="Line 11"/>
                <p:cNvSpPr>
                  <a:spLocks noChangeShapeType="1"/>
                </p:cNvSpPr>
                <p:nvPr/>
              </p:nvSpPr>
              <p:spPr bwMode="white">
                <a:xfrm>
                  <a:off x="0" y="134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7" name="Line 12"/>
                <p:cNvSpPr>
                  <a:spLocks noChangeShapeType="1"/>
                </p:cNvSpPr>
                <p:nvPr/>
              </p:nvSpPr>
              <p:spPr bwMode="white">
                <a:xfrm>
                  <a:off x="0" y="153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8" name="Line 13"/>
                <p:cNvSpPr>
                  <a:spLocks noChangeShapeType="1"/>
                </p:cNvSpPr>
                <p:nvPr/>
              </p:nvSpPr>
              <p:spPr bwMode="white">
                <a:xfrm>
                  <a:off x="0" y="172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79" name="Line 14"/>
                <p:cNvSpPr>
                  <a:spLocks noChangeShapeType="1"/>
                </p:cNvSpPr>
                <p:nvPr/>
              </p:nvSpPr>
              <p:spPr bwMode="white">
                <a:xfrm>
                  <a:off x="0" y="192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0" name="Line 15"/>
                <p:cNvSpPr>
                  <a:spLocks noChangeShapeType="1"/>
                </p:cNvSpPr>
                <p:nvPr/>
              </p:nvSpPr>
              <p:spPr bwMode="white">
                <a:xfrm>
                  <a:off x="0" y="211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1" name="Line 16"/>
                <p:cNvSpPr>
                  <a:spLocks noChangeShapeType="1"/>
                </p:cNvSpPr>
                <p:nvPr/>
              </p:nvSpPr>
              <p:spPr bwMode="white">
                <a:xfrm>
                  <a:off x="0" y="230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2" name="Line 17"/>
                <p:cNvSpPr>
                  <a:spLocks noChangeShapeType="1"/>
                </p:cNvSpPr>
                <p:nvPr/>
              </p:nvSpPr>
              <p:spPr bwMode="white">
                <a:xfrm>
                  <a:off x="0" y="249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3" name="Line 18"/>
                <p:cNvSpPr>
                  <a:spLocks noChangeShapeType="1"/>
                </p:cNvSpPr>
                <p:nvPr/>
              </p:nvSpPr>
              <p:spPr bwMode="white">
                <a:xfrm>
                  <a:off x="0" y="268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4" name="Line 19"/>
                <p:cNvSpPr>
                  <a:spLocks noChangeShapeType="1"/>
                </p:cNvSpPr>
                <p:nvPr/>
              </p:nvSpPr>
              <p:spPr bwMode="white">
                <a:xfrm>
                  <a:off x="0" y="288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5" name="Line 20"/>
                <p:cNvSpPr>
                  <a:spLocks noChangeShapeType="1"/>
                </p:cNvSpPr>
                <p:nvPr/>
              </p:nvSpPr>
              <p:spPr bwMode="white">
                <a:xfrm>
                  <a:off x="0" y="307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6" name="Line 21"/>
                <p:cNvSpPr>
                  <a:spLocks noChangeShapeType="1"/>
                </p:cNvSpPr>
                <p:nvPr/>
              </p:nvSpPr>
              <p:spPr bwMode="white">
                <a:xfrm>
                  <a:off x="0" y="326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7" name="Line 22"/>
                <p:cNvSpPr>
                  <a:spLocks noChangeShapeType="1"/>
                </p:cNvSpPr>
                <p:nvPr/>
              </p:nvSpPr>
              <p:spPr bwMode="white">
                <a:xfrm>
                  <a:off x="0" y="3456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8" name="Line 23"/>
                <p:cNvSpPr>
                  <a:spLocks noChangeShapeType="1"/>
                </p:cNvSpPr>
                <p:nvPr/>
              </p:nvSpPr>
              <p:spPr bwMode="white">
                <a:xfrm>
                  <a:off x="0" y="3648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89" name="Line 24"/>
                <p:cNvSpPr>
                  <a:spLocks noChangeShapeType="1"/>
                </p:cNvSpPr>
                <p:nvPr/>
              </p:nvSpPr>
              <p:spPr bwMode="white">
                <a:xfrm>
                  <a:off x="0" y="3840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0" name="Line 25"/>
                <p:cNvSpPr>
                  <a:spLocks noChangeShapeType="1"/>
                </p:cNvSpPr>
                <p:nvPr/>
              </p:nvSpPr>
              <p:spPr bwMode="white">
                <a:xfrm>
                  <a:off x="0" y="4032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91" name="Line 26"/>
                <p:cNvSpPr>
                  <a:spLocks noChangeShapeType="1"/>
                </p:cNvSpPr>
                <p:nvPr/>
              </p:nvSpPr>
              <p:spPr bwMode="white">
                <a:xfrm>
                  <a:off x="0" y="4224"/>
                  <a:ext cx="5760" cy="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  <p:grpSp>
            <p:nvGrpSpPr>
              <p:cNvPr id="1040" name="Group 27"/>
              <p:cNvGrpSpPr>
                <a:grpSpLocks/>
              </p:cNvGrpSpPr>
              <p:nvPr/>
            </p:nvGrpSpPr>
            <p:grpSpPr bwMode="auto">
              <a:xfrm>
                <a:off x="192" y="0"/>
                <a:ext cx="5376" cy="4320"/>
                <a:chOff x="192" y="0"/>
                <a:chExt cx="5376" cy="4320"/>
              </a:xfrm>
            </p:grpSpPr>
            <p:sp>
              <p:nvSpPr>
                <p:cNvPr id="1041" name="Line 28"/>
                <p:cNvSpPr>
                  <a:spLocks noChangeShapeType="1"/>
                </p:cNvSpPr>
                <p:nvPr/>
              </p:nvSpPr>
              <p:spPr bwMode="white">
                <a:xfrm>
                  <a:off x="1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2" name="Line 29"/>
                <p:cNvSpPr>
                  <a:spLocks noChangeShapeType="1"/>
                </p:cNvSpPr>
                <p:nvPr/>
              </p:nvSpPr>
              <p:spPr bwMode="white">
                <a:xfrm>
                  <a:off x="3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3" name="Line 30"/>
                <p:cNvSpPr>
                  <a:spLocks noChangeShapeType="1"/>
                </p:cNvSpPr>
                <p:nvPr/>
              </p:nvSpPr>
              <p:spPr bwMode="white">
                <a:xfrm>
                  <a:off x="5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4" name="Line 31"/>
                <p:cNvSpPr>
                  <a:spLocks noChangeShapeType="1"/>
                </p:cNvSpPr>
                <p:nvPr/>
              </p:nvSpPr>
              <p:spPr bwMode="white">
                <a:xfrm>
                  <a:off x="7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5" name="Line 32"/>
                <p:cNvSpPr>
                  <a:spLocks noChangeShapeType="1"/>
                </p:cNvSpPr>
                <p:nvPr/>
              </p:nvSpPr>
              <p:spPr bwMode="white">
                <a:xfrm>
                  <a:off x="96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6" name="Line 33"/>
                <p:cNvSpPr>
                  <a:spLocks noChangeShapeType="1"/>
                </p:cNvSpPr>
                <p:nvPr/>
              </p:nvSpPr>
              <p:spPr bwMode="white">
                <a:xfrm>
                  <a:off x="115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7" name="Line 34"/>
                <p:cNvSpPr>
                  <a:spLocks noChangeShapeType="1"/>
                </p:cNvSpPr>
                <p:nvPr/>
              </p:nvSpPr>
              <p:spPr bwMode="white">
                <a:xfrm>
                  <a:off x="134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8" name="Line 35"/>
                <p:cNvSpPr>
                  <a:spLocks noChangeShapeType="1"/>
                </p:cNvSpPr>
                <p:nvPr/>
              </p:nvSpPr>
              <p:spPr bwMode="white">
                <a:xfrm>
                  <a:off x="153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49" name="Line 36"/>
                <p:cNvSpPr>
                  <a:spLocks noChangeShapeType="1"/>
                </p:cNvSpPr>
                <p:nvPr/>
              </p:nvSpPr>
              <p:spPr bwMode="white">
                <a:xfrm>
                  <a:off x="172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0" name="Line 37"/>
                <p:cNvSpPr>
                  <a:spLocks noChangeShapeType="1"/>
                </p:cNvSpPr>
                <p:nvPr/>
              </p:nvSpPr>
              <p:spPr bwMode="white">
                <a:xfrm>
                  <a:off x="192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1" name="Line 38"/>
                <p:cNvSpPr>
                  <a:spLocks noChangeShapeType="1"/>
                </p:cNvSpPr>
                <p:nvPr/>
              </p:nvSpPr>
              <p:spPr bwMode="white">
                <a:xfrm>
                  <a:off x="211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2" name="Line 39"/>
                <p:cNvSpPr>
                  <a:spLocks noChangeShapeType="1"/>
                </p:cNvSpPr>
                <p:nvPr/>
              </p:nvSpPr>
              <p:spPr bwMode="white">
                <a:xfrm>
                  <a:off x="230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3" name="Line 40"/>
                <p:cNvSpPr>
                  <a:spLocks noChangeShapeType="1"/>
                </p:cNvSpPr>
                <p:nvPr/>
              </p:nvSpPr>
              <p:spPr bwMode="white">
                <a:xfrm>
                  <a:off x="249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4" name="Line 41"/>
                <p:cNvSpPr>
                  <a:spLocks noChangeShapeType="1"/>
                </p:cNvSpPr>
                <p:nvPr/>
              </p:nvSpPr>
              <p:spPr bwMode="white">
                <a:xfrm>
                  <a:off x="268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5" name="Line 42"/>
                <p:cNvSpPr>
                  <a:spLocks noChangeShapeType="1"/>
                </p:cNvSpPr>
                <p:nvPr/>
              </p:nvSpPr>
              <p:spPr bwMode="white">
                <a:xfrm>
                  <a:off x="288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6" name="Line 43"/>
                <p:cNvSpPr>
                  <a:spLocks noChangeShapeType="1"/>
                </p:cNvSpPr>
                <p:nvPr/>
              </p:nvSpPr>
              <p:spPr bwMode="white">
                <a:xfrm>
                  <a:off x="307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7" name="Line 44"/>
                <p:cNvSpPr>
                  <a:spLocks noChangeShapeType="1"/>
                </p:cNvSpPr>
                <p:nvPr/>
              </p:nvSpPr>
              <p:spPr bwMode="white">
                <a:xfrm>
                  <a:off x="326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8" name="Line 45"/>
                <p:cNvSpPr>
                  <a:spLocks noChangeShapeType="1"/>
                </p:cNvSpPr>
                <p:nvPr/>
              </p:nvSpPr>
              <p:spPr bwMode="white">
                <a:xfrm>
                  <a:off x="345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59" name="Line 46"/>
                <p:cNvSpPr>
                  <a:spLocks noChangeShapeType="1"/>
                </p:cNvSpPr>
                <p:nvPr/>
              </p:nvSpPr>
              <p:spPr bwMode="white">
                <a:xfrm>
                  <a:off x="364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0" name="Line 47"/>
                <p:cNvSpPr>
                  <a:spLocks noChangeShapeType="1"/>
                </p:cNvSpPr>
                <p:nvPr/>
              </p:nvSpPr>
              <p:spPr bwMode="white">
                <a:xfrm>
                  <a:off x="384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1" name="Line 48"/>
                <p:cNvSpPr>
                  <a:spLocks noChangeShapeType="1"/>
                </p:cNvSpPr>
                <p:nvPr/>
              </p:nvSpPr>
              <p:spPr bwMode="white">
                <a:xfrm>
                  <a:off x="403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2" name="Line 49"/>
                <p:cNvSpPr>
                  <a:spLocks noChangeShapeType="1"/>
                </p:cNvSpPr>
                <p:nvPr/>
              </p:nvSpPr>
              <p:spPr bwMode="white">
                <a:xfrm>
                  <a:off x="422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3" name="Line 50"/>
                <p:cNvSpPr>
                  <a:spLocks noChangeShapeType="1"/>
                </p:cNvSpPr>
                <p:nvPr/>
              </p:nvSpPr>
              <p:spPr bwMode="white">
                <a:xfrm>
                  <a:off x="441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4" name="Line 51"/>
                <p:cNvSpPr>
                  <a:spLocks noChangeShapeType="1"/>
                </p:cNvSpPr>
                <p:nvPr/>
              </p:nvSpPr>
              <p:spPr bwMode="white">
                <a:xfrm>
                  <a:off x="460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5" name="Line 52"/>
                <p:cNvSpPr>
                  <a:spLocks noChangeShapeType="1"/>
                </p:cNvSpPr>
                <p:nvPr/>
              </p:nvSpPr>
              <p:spPr bwMode="white">
                <a:xfrm>
                  <a:off x="4800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6" name="Line 53"/>
                <p:cNvSpPr>
                  <a:spLocks noChangeShapeType="1"/>
                </p:cNvSpPr>
                <p:nvPr/>
              </p:nvSpPr>
              <p:spPr bwMode="white">
                <a:xfrm>
                  <a:off x="4992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7" name="Line 54"/>
                <p:cNvSpPr>
                  <a:spLocks noChangeShapeType="1"/>
                </p:cNvSpPr>
                <p:nvPr/>
              </p:nvSpPr>
              <p:spPr bwMode="white">
                <a:xfrm>
                  <a:off x="5184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8" name="Line 55"/>
                <p:cNvSpPr>
                  <a:spLocks noChangeShapeType="1"/>
                </p:cNvSpPr>
                <p:nvPr/>
              </p:nvSpPr>
              <p:spPr bwMode="white">
                <a:xfrm>
                  <a:off x="5376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  <p:sp>
              <p:nvSpPr>
                <p:cNvPr id="1069" name="Line 56"/>
                <p:cNvSpPr>
                  <a:spLocks noChangeShapeType="1"/>
                </p:cNvSpPr>
                <p:nvPr/>
              </p:nvSpPr>
              <p:spPr bwMode="white">
                <a:xfrm>
                  <a:off x="5568" y="0"/>
                  <a:ext cx="0" cy="4320"/>
                </a:xfrm>
                <a:prstGeom prst="line">
                  <a:avLst/>
                </a:prstGeom>
                <a:noFill/>
                <a:ln w="9525">
                  <a:pattFill prst="pct30">
                    <a:fgClr>
                      <a:schemeClr val="folHlink"/>
                    </a:fgClr>
                    <a:bgClr>
                      <a:schemeClr val="bg1"/>
                    </a:bgClr>
                  </a:pattFill>
                  <a:round/>
                  <a:headEnd/>
                  <a:tailEnd/>
                </a:ln>
                <a:effectLst/>
                <a:extLst>
                  <a:ext uri="{909E8E84-426E-40DD-AFC4-6F175D3DCCD1}">
                    <a14:hiddenFill xmlns:a14="http://schemas.microsoft.com/office/drawing/2010/main">
                      <a:noFill/>
                    </a14:hiddenFill>
                  </a:ext>
                  <a:ext uri="{AF507438-7753-43E0-B8FC-AC1667EBCBE1}">
                    <a14:hiddenEffects xmlns:a14="http://schemas.microsoft.com/office/drawing/2010/main">
                      <a:effectLst>
                        <a:outerShdw dist="35921" dir="2700000" algn="ctr" rotWithShape="0">
                          <a:schemeClr val="bg2"/>
                        </a:outerShdw>
                      </a:effectLst>
                    </a14:hiddenEffects>
                  </a:ext>
                </a:extLst>
              </p:spPr>
              <p:txBody>
                <a:bodyPr wrap="none" anchor="ctr"/>
                <a:lstStyle/>
                <a:p>
                  <a:endParaRPr lang="en-US"/>
                </a:p>
              </p:txBody>
            </p:sp>
          </p:grpSp>
        </p:grpSp>
        <p:sp>
          <p:nvSpPr>
            <p:cNvPr id="1033" name="Rectangle 57" descr="60%"/>
            <p:cNvSpPr>
              <a:spLocks noChangeArrowheads="1"/>
            </p:cNvSpPr>
            <p:nvPr/>
          </p:nvSpPr>
          <p:spPr bwMode="ltGray">
            <a:xfrm>
              <a:off x="2112" y="0"/>
              <a:ext cx="3648" cy="96"/>
            </a:xfrm>
            <a:prstGeom prst="rect">
              <a:avLst/>
            </a:prstGeom>
            <a:pattFill prst="pct60">
              <a:fgClr>
                <a:schemeClr val="folHlink"/>
              </a:fgClr>
              <a:bgClr>
                <a:schemeClr val="bg1"/>
              </a:bgClr>
            </a:pattFill>
            <a:ln>
              <a:noFill/>
            </a:ln>
            <a:effectLst/>
            <a:extLs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1pPr>
              <a:lvl2pPr marL="742950" indent="-28575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2pPr>
              <a:lvl3pPr marL="11430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3pPr>
              <a:lvl4pPr marL="16002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4pPr>
              <a:lvl5pPr marL="2057400" indent="-228600" eaLnBrk="0" hangingPunct="0"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 sz="2000">
                  <a:solidFill>
                    <a:srgbClr val="000000"/>
                  </a:solidFill>
                  <a:latin typeface="Comic Sans MS" pitchFamily="66" charset="0"/>
                </a:defRPr>
              </a:lvl9pPr>
            </a:lstStyle>
            <a:p>
              <a:pPr eaLnBrk="1" hangingPunct="1">
                <a:defRPr/>
              </a:pPr>
              <a:endParaRPr lang="en-US" altLang="en-US" smtClean="0"/>
            </a:p>
          </p:txBody>
        </p:sp>
        <p:sp>
          <p:nvSpPr>
            <p:cNvPr id="1034" name="Line 58"/>
            <p:cNvSpPr>
              <a:spLocks noChangeShapeType="1"/>
            </p:cNvSpPr>
            <p:nvPr/>
          </p:nvSpPr>
          <p:spPr bwMode="ltGray">
            <a:xfrm>
              <a:off x="5568" y="0"/>
              <a:ext cx="0" cy="1488"/>
            </a:xfrm>
            <a:prstGeom prst="line">
              <a:avLst/>
            </a:prstGeom>
            <a:noFill/>
            <a:ln w="9525">
              <a:solidFill>
                <a:schemeClr val="hlink"/>
              </a:solidFill>
              <a:round/>
              <a:headEnd/>
              <a:tailEnd/>
            </a:ln>
            <a:effectLst/>
            <a:extLst>
              <a:ext uri="{909E8E84-426E-40DD-AFC4-6F175D3DCCD1}">
                <a14:hiddenFill xmlns:a14="http://schemas.microsoft.com/office/drawing/2010/main">
                  <a:noFill/>
                </a14:hiddenFill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grpSp>
          <p:nvGrpSpPr>
            <p:cNvPr id="1035" name="Group 59"/>
            <p:cNvGrpSpPr>
              <a:grpSpLocks/>
            </p:cNvGrpSpPr>
            <p:nvPr/>
          </p:nvGrpSpPr>
          <p:grpSpPr bwMode="auto">
            <a:xfrm>
              <a:off x="261" y="892"/>
              <a:ext cx="1124" cy="1464"/>
              <a:chOff x="96" y="916"/>
              <a:chExt cx="2208" cy="2876"/>
            </a:xfrm>
          </p:grpSpPr>
          <p:sp>
            <p:nvSpPr>
              <p:cNvPr id="1036" name="Line 60"/>
              <p:cNvSpPr>
                <a:spLocks noChangeShapeType="1"/>
              </p:cNvSpPr>
              <p:nvPr/>
            </p:nvSpPr>
            <p:spPr bwMode="ltGray">
              <a:xfrm flipH="1">
                <a:off x="96" y="1037"/>
                <a:ext cx="2208" cy="0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7" name="Line 61"/>
              <p:cNvSpPr>
                <a:spLocks noChangeShapeType="1"/>
              </p:cNvSpPr>
              <p:nvPr/>
            </p:nvSpPr>
            <p:spPr bwMode="ltGray">
              <a:xfrm>
                <a:off x="336" y="920"/>
                <a:ext cx="0" cy="2872"/>
              </a:xfrm>
              <a:prstGeom prst="line">
                <a:avLst/>
              </a:pr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noFill/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38" name="Arc 62"/>
              <p:cNvSpPr>
                <a:spLocks/>
              </p:cNvSpPr>
              <p:nvPr/>
            </p:nvSpPr>
            <p:spPr bwMode="ltGray">
              <a:xfrm flipH="1">
                <a:off x="217" y="916"/>
                <a:ext cx="239" cy="239"/>
              </a:xfrm>
              <a:custGeom>
                <a:avLst/>
                <a:gdLst>
                  <a:gd name="T0" fmla="*/ 0 w 43195"/>
                  <a:gd name="T1" fmla="*/ 0 h 43200"/>
                  <a:gd name="T2" fmla="*/ 0 w 43195"/>
                  <a:gd name="T3" fmla="*/ 0 h 43200"/>
                  <a:gd name="T4" fmla="*/ 0 w 43195"/>
                  <a:gd name="T5" fmla="*/ 0 h 43200"/>
                  <a:gd name="T6" fmla="*/ 0 60000 65536"/>
                  <a:gd name="T7" fmla="*/ 0 60000 65536"/>
                  <a:gd name="T8" fmla="*/ 0 60000 65536"/>
                </a:gdLst>
                <a:ahLst/>
                <a:cxnLst>
                  <a:cxn ang="T6">
                    <a:pos x="T0" y="T1"/>
                  </a:cxn>
                  <a:cxn ang="T7">
                    <a:pos x="T2" y="T3"/>
                  </a:cxn>
                  <a:cxn ang="T8">
                    <a:pos x="T4" y="T5"/>
                  </a:cxn>
                </a:cxnLst>
                <a:rect l="0" t="0" r="r" b="b"/>
                <a:pathLst>
                  <a:path w="43195" h="43200" fill="none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</a:path>
                  <a:path w="43195" h="43200" stroke="0" extrusionOk="0">
                    <a:moveTo>
                      <a:pt x="21114" y="5"/>
                    </a:moveTo>
                    <a:cubicBezTo>
                      <a:pt x="21274" y="1"/>
                      <a:pt x="21434" y="-1"/>
                      <a:pt x="21595" y="0"/>
                    </a:cubicBezTo>
                    <a:cubicBezTo>
                      <a:pt x="33524" y="0"/>
                      <a:pt x="43195" y="9670"/>
                      <a:pt x="43195" y="21600"/>
                    </a:cubicBezTo>
                    <a:cubicBezTo>
                      <a:pt x="43195" y="33529"/>
                      <a:pt x="33524" y="43200"/>
                      <a:pt x="21595" y="43200"/>
                    </a:cubicBezTo>
                    <a:cubicBezTo>
                      <a:pt x="9843" y="43200"/>
                      <a:pt x="247" y="33805"/>
                      <a:pt x="-1" y="22056"/>
                    </a:cubicBezTo>
                    <a:lnTo>
                      <a:pt x="21595" y="21600"/>
                    </a:lnTo>
                    <a:lnTo>
                      <a:pt x="21114" y="5"/>
                    </a:lnTo>
                    <a:close/>
                  </a:path>
                </a:pathLst>
              </a:custGeom>
              <a:noFill/>
              <a:ln w="9525">
                <a:solidFill>
                  <a:schemeClr val="hlink"/>
                </a:solidFill>
                <a:round/>
                <a:headEnd/>
                <a:tailEnd/>
              </a:ln>
              <a:effectLst/>
              <a:extLst>
                <a:ext uri="{909E8E84-426E-40DD-AFC4-6F175D3DCCD1}">
                  <a14:hiddenFill xmlns:a14="http://schemas.microsoft.com/office/drawing/2010/main">
                    <a:solidFill>
                      <a:schemeClr val="accent1"/>
                    </a:solidFill>
                  </a14:hiddenFill>
                </a:ex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</p:grpSp>
      <p:sp>
        <p:nvSpPr>
          <p:cNvPr id="1027" name="Rectangle 63"/>
          <p:cNvSpPr>
            <a:spLocks noGrp="1" noChangeArrowheads="1"/>
          </p:cNvSpPr>
          <p:nvPr>
            <p:ph type="title"/>
          </p:nvPr>
        </p:nvSpPr>
        <p:spPr bwMode="auto">
          <a:xfrm>
            <a:off x="609600" y="304800"/>
            <a:ext cx="7772400" cy="1143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Rectangle 64" descr="Rectangle: Click to edit Master text styles&#10;Second level&#10;Third level&#10;Fourth level&#10;Fifth level"/>
          <p:cNvSpPr>
            <a:spLocks noGrp="1" noChangeArrowheads="1"/>
          </p:cNvSpPr>
          <p:nvPr>
            <p:ph type="body" idx="1"/>
          </p:nvPr>
        </p:nvSpPr>
        <p:spPr bwMode="auto">
          <a:xfrm>
            <a:off x="838200" y="1905000"/>
            <a:ext cx="7772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1092" name="Rectangle 6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1093" name="Rectangle 6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r>
              <a:rPr lang="en-US" altLang="en-US"/>
              <a:t>J. Rutherfoord</a:t>
            </a:r>
          </a:p>
        </p:txBody>
      </p:sp>
      <p:sp>
        <p:nvSpPr>
          <p:cNvPr id="1094" name="Rectangle 7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1905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chemeClr val="tx1"/>
                </a:solidFill>
                <a:latin typeface="+mn-lt"/>
              </a:defRPr>
            </a:lvl1pPr>
          </a:lstStyle>
          <a:p>
            <a:pPr>
              <a:defRPr/>
            </a:pPr>
            <a:fld id="{F97716CB-1DF1-48CE-B35B-F06E89E3B22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06" r:id="rId1"/>
    <p:sldLayoutId id="2147484396" r:id="rId2"/>
    <p:sldLayoutId id="2147484397" r:id="rId3"/>
    <p:sldLayoutId id="2147484398" r:id="rId4"/>
    <p:sldLayoutId id="2147484399" r:id="rId5"/>
    <p:sldLayoutId id="2147484400" r:id="rId6"/>
    <p:sldLayoutId id="2147484401" r:id="rId7"/>
    <p:sldLayoutId id="2147484402" r:id="rId8"/>
    <p:sldLayoutId id="2147484403" r:id="rId9"/>
    <p:sldLayoutId id="2147484404" r:id="rId10"/>
    <p:sldLayoutId id="2147484405" r:id="rId11"/>
  </p:sldLayoutIdLst>
  <p:hf hdr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ahoma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0000"/>
        <a:buFont typeface="Wingdings" pitchFamily="2" charset="2"/>
        <a:buBlip>
          <a:blip r:embed="rId13"/>
        </a:buBlip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0000"/>
        <a:buFont typeface="Wingdings" pitchFamily="2" charset="2"/>
        <a:buChar char="n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95000"/>
        <a:buFont typeface="Wingdings" pitchFamily="2" charset="2"/>
        <a:buChar char="w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tx1"/>
        </a:buClr>
        <a:buSzPct val="65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60000"/>
        <a:buFont typeface="Wingdings" pitchFamily="2" charset="2"/>
        <a:buChar char="n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90600" y="1783540"/>
            <a:ext cx="5683577" cy="967212"/>
          </a:xfrm>
        </p:spPr>
        <p:txBody>
          <a:bodyPr/>
          <a:lstStyle/>
          <a:p>
            <a:pPr algn="ctr"/>
            <a:r>
              <a:rPr lang="en-US" dirty="0" err="1" smtClean="0"/>
              <a:t>FCalPulse</a:t>
            </a:r>
            <a:r>
              <a:rPr lang="en-US" smtClean="0"/>
              <a:t> Local </a:t>
            </a:r>
            <a:r>
              <a:rPr lang="en-US" dirty="0" err="1" smtClean="0"/>
              <a:t>Mtg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90600" y="3846136"/>
            <a:ext cx="3769936" cy="1216402"/>
          </a:xfrm>
        </p:spPr>
        <p:txBody>
          <a:bodyPr/>
          <a:lstStyle/>
          <a:p>
            <a:pPr algn="ctr"/>
            <a:r>
              <a:rPr lang="en-US" dirty="0" err="1" smtClean="0"/>
              <a:t>J.Rutherfoord</a:t>
            </a:r>
            <a:endParaRPr lang="en-US" dirty="0" smtClean="0"/>
          </a:p>
          <a:p>
            <a:pPr algn="ctr"/>
            <a:r>
              <a:rPr lang="en-US" dirty="0" smtClean="0"/>
              <a:t>24 Jun 2021</a:t>
            </a:r>
            <a:endParaRPr lang="en-US" dirty="0"/>
          </a:p>
        </p:txBody>
      </p:sp>
      <p:sp>
        <p:nvSpPr>
          <p:cNvPr id="4" name="TextBox 1"/>
          <p:cNvSpPr txBox="1">
            <a:spLocks noChangeArrowheads="1"/>
          </p:cNvSpPr>
          <p:nvPr/>
        </p:nvSpPr>
        <p:spPr bwMode="auto">
          <a:xfrm>
            <a:off x="7578725" y="5999163"/>
            <a:ext cx="817563" cy="401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lr>
                <a:schemeClr val="hlink"/>
              </a:buClr>
              <a:buSzPct val="110000"/>
              <a:buFont typeface="Wingdings" pitchFamily="2" charset="2"/>
              <a:buBlip>
                <a:blip r:embed="rId2"/>
              </a:buBlip>
              <a:defRPr sz="3200">
                <a:solidFill>
                  <a:schemeClr val="tx1"/>
                </a:solidFill>
                <a:latin typeface="Tahoma" pitchFamily="34" charset="0"/>
              </a:defRPr>
            </a:lvl1pPr>
            <a:lvl2pPr marL="742950" indent="-285750" eaLnBrk="0" hangingPunct="0">
              <a:spcBef>
                <a:spcPct val="20000"/>
              </a:spcBef>
              <a:buClr>
                <a:schemeClr val="tx1"/>
              </a:buClr>
              <a:buSzPct val="60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Tahoma" pitchFamily="34" charset="0"/>
              </a:defRPr>
            </a:lvl2pPr>
            <a:lvl3pPr marL="1143000" indent="-228600" eaLnBrk="0" hangingPunct="0">
              <a:spcBef>
                <a:spcPct val="20000"/>
              </a:spcBef>
              <a:buClr>
                <a:schemeClr val="hlink"/>
              </a:buClr>
              <a:buSzPct val="95000"/>
              <a:buFont typeface="Wingdings" pitchFamily="2" charset="2"/>
              <a:buChar char="w"/>
              <a:defRPr sz="2400">
                <a:solidFill>
                  <a:schemeClr val="tx1"/>
                </a:solidFill>
                <a:latin typeface="Tahoma" pitchFamily="34" charset="0"/>
              </a:defRPr>
            </a:lvl3pPr>
            <a:lvl4pPr marL="1600200" indent="-228600" eaLnBrk="0" hangingPunct="0">
              <a:spcBef>
                <a:spcPct val="20000"/>
              </a:spcBef>
              <a:buClr>
                <a:schemeClr val="tx1"/>
              </a:buClr>
              <a:buSzPct val="65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4pPr>
            <a:lvl5pPr marL="2057400" indent="-228600" eaLnBrk="0" hangingPunct="0">
              <a:spcBef>
                <a:spcPct val="20000"/>
              </a:spcBef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hlink"/>
              </a:buClr>
              <a:buSzPct val="60000"/>
              <a:buFont typeface="Wingdings" pitchFamily="2" charset="2"/>
              <a:buChar char="n"/>
              <a:defRPr sz="2000">
                <a:solidFill>
                  <a:schemeClr val="tx1"/>
                </a:solidFill>
                <a:latin typeface="Tahoma" pitchFamily="34" charset="0"/>
              </a:defRPr>
            </a:lvl9pPr>
          </a:lstStyle>
          <a:p>
            <a:pPr eaLnBrk="1" hangingPunct="1">
              <a:spcBef>
                <a:spcPct val="0"/>
              </a:spcBef>
              <a:buClrTx/>
              <a:buSzTx/>
              <a:buFontTx/>
              <a:buNone/>
            </a:pPr>
            <a:r>
              <a:rPr lang="en-US" altLang="en-US" sz="2000" dirty="0" smtClean="0">
                <a:solidFill>
                  <a:srgbClr val="000000"/>
                </a:solidFill>
                <a:latin typeface="Comic Sans MS" pitchFamily="66" charset="0"/>
              </a:rPr>
              <a:t>v1</a:t>
            </a:r>
            <a:endParaRPr lang="en-US" altLang="en-US" sz="2000" dirty="0">
              <a:solidFill>
                <a:srgbClr val="000000"/>
              </a:solidFill>
              <a:latin typeface="Comic Sans MS" pitchFamily="66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684363" y="3063708"/>
            <a:ext cx="2386448" cy="232477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52465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44578"/>
          </a:xfrm>
        </p:spPr>
        <p:txBody>
          <a:bodyPr/>
          <a:lstStyle/>
          <a:p>
            <a:r>
              <a:rPr lang="en-US" dirty="0" smtClean="0"/>
              <a:t>Outline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39089"/>
            <a:ext cx="8534400" cy="4480711"/>
          </a:xfrm>
        </p:spPr>
        <p:txBody>
          <a:bodyPr/>
          <a:lstStyle/>
          <a:p>
            <a:r>
              <a:rPr lang="en-US" sz="2800" dirty="0" smtClean="0"/>
              <a:t>Latest news</a:t>
            </a:r>
          </a:p>
          <a:p>
            <a:r>
              <a:rPr lang="en-US" sz="2800" dirty="0" smtClean="0"/>
              <a:t>Rob Walker – Shipping plans and </a:t>
            </a:r>
            <a:r>
              <a:rPr lang="en-US" sz="2800" dirty="0" err="1" smtClean="0"/>
              <a:t>cryo</a:t>
            </a:r>
            <a:r>
              <a:rPr lang="en-US" sz="2800" dirty="0" smtClean="0"/>
              <a:t> diagnostics</a:t>
            </a:r>
          </a:p>
          <a:p>
            <a:r>
              <a:rPr lang="en-US" sz="2800" dirty="0" smtClean="0"/>
              <a:t>Sasha </a:t>
            </a:r>
            <a:r>
              <a:rPr lang="en-US" sz="2800" dirty="0" err="1" smtClean="0"/>
              <a:t>Savin</a:t>
            </a:r>
            <a:r>
              <a:rPr lang="en-US" sz="2800" dirty="0" smtClean="0"/>
              <a:t> – Update on the trigger scintillators</a:t>
            </a:r>
          </a:p>
          <a:p>
            <a:r>
              <a:rPr lang="en-US" sz="2800" dirty="0" smtClean="0"/>
              <a:t>Graham Woolley – Diagnostics</a:t>
            </a:r>
            <a:endParaRPr lang="en-US" sz="24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 smtClean="0"/>
          </a:p>
          <a:p>
            <a:pPr marL="0" indent="0">
              <a:buNone/>
            </a:pPr>
            <a:endParaRPr lang="en-US" sz="2800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2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589053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20615"/>
          </a:xfrm>
        </p:spPr>
        <p:txBody>
          <a:bodyPr/>
          <a:lstStyle/>
          <a:p>
            <a:r>
              <a:rPr lang="en-US" dirty="0" smtClean="0"/>
              <a:t>We need Swiss visas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9861"/>
            <a:ext cx="8001000" cy="4791807"/>
          </a:xfrm>
        </p:spPr>
        <p:txBody>
          <a:bodyPr/>
          <a:lstStyle/>
          <a:p>
            <a:r>
              <a:rPr lang="en-US" dirty="0" smtClean="0"/>
              <a:t>This means we must all travel to San Francisco to register and leave our passports</a:t>
            </a:r>
          </a:p>
          <a:p>
            <a:r>
              <a:rPr lang="en-US" dirty="0" smtClean="0"/>
              <a:t>You must email the Swiss visa office to make an appointment.  You will need to attach an invitation from CERN</a:t>
            </a:r>
          </a:p>
          <a:p>
            <a:r>
              <a:rPr lang="en-US" dirty="0" smtClean="0"/>
              <a:t>You must request an invitation from the ATLAS Secretariat  (I’ve done that already so now we must follow up.)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021342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926123"/>
          </a:xfrm>
        </p:spPr>
        <p:txBody>
          <a:bodyPr/>
          <a:lstStyle/>
          <a:p>
            <a:r>
              <a:rPr lang="en-US" dirty="0" smtClean="0"/>
              <a:t>Tentative schedule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12277"/>
            <a:ext cx="8001000" cy="4835769"/>
          </a:xfrm>
        </p:spPr>
        <p:txBody>
          <a:bodyPr/>
          <a:lstStyle/>
          <a:p>
            <a:r>
              <a:rPr lang="en-US" dirty="0" smtClean="0"/>
              <a:t>2 July	Ship equipment to CERN</a:t>
            </a:r>
          </a:p>
          <a:p>
            <a:r>
              <a:rPr lang="en-US" dirty="0" smtClean="0"/>
              <a:t>18 July	Team arrives at CERN</a:t>
            </a:r>
          </a:p>
          <a:p>
            <a:r>
              <a:rPr lang="en-US" dirty="0" smtClean="0"/>
              <a:t>19 July	Get CERN ID and rad badges</a:t>
            </a:r>
          </a:p>
          <a:p>
            <a:r>
              <a:rPr lang="en-US" dirty="0" smtClean="0"/>
              <a:t>20 July – 3 Aug</a:t>
            </a:r>
          </a:p>
          <a:p>
            <a:pPr lvl="1"/>
            <a:r>
              <a:rPr lang="en-US" dirty="0" smtClean="0"/>
              <a:t>Stage our apparatus in PPE 182</a:t>
            </a:r>
          </a:p>
          <a:p>
            <a:pPr lvl="1"/>
            <a:r>
              <a:rPr lang="en-US" dirty="0" smtClean="0"/>
              <a:t>Arrange safety inspections</a:t>
            </a:r>
          </a:p>
          <a:p>
            <a:pPr lvl="1"/>
            <a:r>
              <a:rPr lang="en-US" dirty="0" smtClean="0"/>
              <a:t>Organize gas and </a:t>
            </a:r>
            <a:r>
              <a:rPr lang="en-US" dirty="0" err="1" smtClean="0"/>
              <a:t>cryo</a:t>
            </a:r>
            <a:r>
              <a:rPr lang="en-US" dirty="0" smtClean="0"/>
              <a:t> deliveries</a:t>
            </a:r>
          </a:p>
          <a:p>
            <a:pPr lvl="1"/>
            <a:r>
              <a:rPr lang="en-US" dirty="0" smtClean="0"/>
              <a:t>Set up trigger electronics</a:t>
            </a:r>
          </a:p>
          <a:p>
            <a:pPr lvl="1"/>
            <a:r>
              <a:rPr lang="en-US" dirty="0" smtClean="0"/>
              <a:t>Take required training</a:t>
            </a:r>
          </a:p>
          <a:p>
            <a:pPr marL="457200" lvl="1" indent="0">
              <a:buNone/>
            </a:pP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4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192840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46992"/>
          </a:xfrm>
        </p:spPr>
        <p:txBody>
          <a:bodyPr/>
          <a:lstStyle/>
          <a:p>
            <a:r>
              <a:rPr lang="en-US" dirty="0" smtClean="0"/>
              <a:t>Tentative schedule –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1069"/>
            <a:ext cx="8001000" cy="4498731"/>
          </a:xfrm>
        </p:spPr>
        <p:txBody>
          <a:bodyPr/>
          <a:lstStyle/>
          <a:p>
            <a:r>
              <a:rPr lang="en-US" dirty="0" smtClean="0"/>
              <a:t>4 Aug	Supervise infrastructure </a:t>
            </a:r>
            <a:r>
              <a:rPr lang="en-US" dirty="0"/>
              <a:t>deployment and </a:t>
            </a:r>
            <a:r>
              <a:rPr lang="en-US" dirty="0" smtClean="0"/>
              <a:t>install </a:t>
            </a:r>
            <a:r>
              <a:rPr lang="en-US" dirty="0"/>
              <a:t>our experiment </a:t>
            </a:r>
            <a:endParaRPr lang="en-US" dirty="0" smtClean="0"/>
          </a:p>
          <a:p>
            <a:pPr lvl="1"/>
            <a:r>
              <a:rPr lang="en-US" dirty="0" smtClean="0"/>
              <a:t>When beam returns at the end of the day</a:t>
            </a:r>
          </a:p>
          <a:p>
            <a:pPr lvl="2"/>
            <a:r>
              <a:rPr lang="en-US" dirty="0"/>
              <a:t>Start cryostat cool-down</a:t>
            </a:r>
            <a:r>
              <a:rPr lang="en-US" dirty="0" smtClean="0"/>
              <a:t>?</a:t>
            </a:r>
          </a:p>
          <a:p>
            <a:pPr lvl="2"/>
            <a:r>
              <a:rPr lang="en-US" dirty="0" smtClean="0"/>
              <a:t>Time-in the trigger</a:t>
            </a:r>
          </a:p>
          <a:p>
            <a:pPr lvl="2"/>
            <a:r>
              <a:rPr lang="en-US" dirty="0" smtClean="0"/>
              <a:t>Use BPCs to locate and tune beam</a:t>
            </a:r>
          </a:p>
          <a:p>
            <a:r>
              <a:rPr lang="en-US" dirty="0" smtClean="0"/>
              <a:t>4 Aug (evening) to 5 Aug   Tune beam</a:t>
            </a:r>
          </a:p>
          <a:p>
            <a:r>
              <a:rPr lang="en-US" dirty="0" smtClean="0"/>
              <a:t>5 Aug – 11 Aug (morning)  Take data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5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8388621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304800"/>
            <a:ext cx="7772400" cy="873369"/>
          </a:xfrm>
        </p:spPr>
        <p:txBody>
          <a:bodyPr/>
          <a:lstStyle/>
          <a:p>
            <a:r>
              <a:rPr lang="en-US" dirty="0" smtClean="0"/>
              <a:t>Tentative Schedule – </a:t>
            </a:r>
            <a:r>
              <a:rPr lang="en-US" dirty="0" err="1" smtClean="0"/>
              <a:t>Con’t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529862"/>
            <a:ext cx="8001000" cy="4870938"/>
          </a:xfrm>
        </p:spPr>
        <p:txBody>
          <a:bodyPr/>
          <a:lstStyle/>
          <a:p>
            <a:r>
              <a:rPr lang="en-US" dirty="0"/>
              <a:t>5 Aug	</a:t>
            </a:r>
          </a:p>
          <a:p>
            <a:pPr lvl="1"/>
            <a:r>
              <a:rPr lang="en-US" dirty="0"/>
              <a:t>Beam tuning</a:t>
            </a:r>
          </a:p>
          <a:p>
            <a:pPr lvl="1"/>
            <a:r>
              <a:rPr lang="en-US" dirty="0"/>
              <a:t>DAQ </a:t>
            </a:r>
            <a:r>
              <a:rPr lang="en-US" dirty="0" smtClean="0"/>
              <a:t>commissioning</a:t>
            </a:r>
          </a:p>
          <a:p>
            <a:pPr lvl="1"/>
            <a:r>
              <a:rPr lang="en-US" dirty="0" smtClean="0"/>
              <a:t>Trouble-shooting all systems</a:t>
            </a:r>
          </a:p>
          <a:p>
            <a:r>
              <a:rPr lang="en-US" dirty="0" smtClean="0"/>
              <a:t>6 – 10 Aug  Normal (?) data taking</a:t>
            </a:r>
          </a:p>
          <a:p>
            <a:pPr lvl="1"/>
            <a:r>
              <a:rPr lang="en-US" dirty="0" smtClean="0"/>
              <a:t>Cycle thru O</a:t>
            </a:r>
            <a:r>
              <a:rPr lang="en-US" baseline="-25000" dirty="0" smtClean="0"/>
              <a:t>2</a:t>
            </a:r>
            <a:r>
              <a:rPr lang="en-US" dirty="0" smtClean="0"/>
              <a:t> contamination</a:t>
            </a:r>
          </a:p>
          <a:p>
            <a:pPr lvl="2"/>
            <a:r>
              <a:rPr lang="en-US" dirty="0" smtClean="0"/>
              <a:t>Cycle thru HV settings and polarity to the rod/tube electrode</a:t>
            </a:r>
          </a:p>
          <a:p>
            <a:pPr lvl="3"/>
            <a:r>
              <a:rPr lang="en-US" dirty="0" smtClean="0"/>
              <a:t>Cycle between up/down assemblies</a:t>
            </a:r>
          </a:p>
          <a:p>
            <a:pPr lvl="1"/>
            <a:r>
              <a:rPr lang="en-US" dirty="0" smtClean="0"/>
              <a:t>Study x-talk between tube segments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6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629726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599" y="304800"/>
            <a:ext cx="8288215" cy="838200"/>
          </a:xfrm>
        </p:spPr>
        <p:txBody>
          <a:bodyPr/>
          <a:lstStyle/>
          <a:p>
            <a:r>
              <a:rPr lang="en-US" dirty="0" smtClean="0"/>
              <a:t>Critical Milestones (With dates)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9600" y="1246909"/>
            <a:ext cx="8001000" cy="5107709"/>
          </a:xfrm>
        </p:spPr>
        <p:txBody>
          <a:bodyPr/>
          <a:lstStyle/>
          <a:p>
            <a:r>
              <a:rPr lang="en-US" dirty="0" smtClean="0"/>
              <a:t>Receive Sr-90 source from IPPE ?</a:t>
            </a:r>
          </a:p>
          <a:p>
            <a:r>
              <a:rPr lang="en-US" dirty="0" smtClean="0"/>
              <a:t>Prepare system DAQ test – Start 17 May</a:t>
            </a:r>
          </a:p>
          <a:p>
            <a:r>
              <a:rPr lang="en-US" dirty="0" smtClean="0"/>
              <a:t>Full system DAQ test – Start 14 Jun</a:t>
            </a:r>
          </a:p>
          <a:p>
            <a:r>
              <a:rPr lang="en-US" dirty="0" smtClean="0"/>
              <a:t>Full system </a:t>
            </a:r>
            <a:r>
              <a:rPr lang="en-US" dirty="0" err="1" smtClean="0"/>
              <a:t>cryo</a:t>
            </a:r>
            <a:r>
              <a:rPr lang="en-US" dirty="0" smtClean="0"/>
              <a:t> test – Start 21 Jun</a:t>
            </a:r>
          </a:p>
          <a:p>
            <a:pPr lvl="1"/>
            <a:r>
              <a:rPr lang="en-US" dirty="0" smtClean="0"/>
              <a:t>Determine Sr-90 activity</a:t>
            </a:r>
          </a:p>
          <a:p>
            <a:pPr lvl="1"/>
            <a:r>
              <a:rPr lang="en-US" dirty="0" smtClean="0"/>
              <a:t>How to beat down the electronics noise</a:t>
            </a:r>
          </a:p>
          <a:p>
            <a:r>
              <a:rPr lang="en-US" dirty="0" smtClean="0"/>
              <a:t>Ship apparatus to CERN – 7 Jul</a:t>
            </a:r>
          </a:p>
          <a:p>
            <a:r>
              <a:rPr lang="en-US" dirty="0" smtClean="0"/>
              <a:t>Team arrives at CERN – 21 Jul</a:t>
            </a:r>
          </a:p>
          <a:p>
            <a:r>
              <a:rPr lang="en-US" dirty="0" smtClean="0"/>
              <a:t>Beam starts – 4 Aug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24 Jun 2021</a:t>
            </a: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altLang="en-US" smtClean="0"/>
              <a:t>J. Rutherfoord</a:t>
            </a: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0F7F1341-2A11-426E-8617-9DACF9B0760B}" type="slidenum">
              <a:rPr lang="en-US" altLang="en-US" smtClean="0"/>
              <a:pPr>
                <a:defRPr/>
              </a:pPr>
              <a:t>7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80500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2">
      <a:dk1>
        <a:srgbClr val="40458C"/>
      </a:dk1>
      <a:lt1>
        <a:srgbClr val="FFFFFF"/>
      </a:lt1>
      <a:dk2>
        <a:srgbClr val="660066"/>
      </a:dk2>
      <a:lt2>
        <a:srgbClr val="B7C1EB"/>
      </a:lt2>
      <a:accent1>
        <a:srgbClr val="ECD882"/>
      </a:accent1>
      <a:accent2>
        <a:srgbClr val="B2B2B2"/>
      </a:accent2>
      <a:accent3>
        <a:srgbClr val="FFFFFF"/>
      </a:accent3>
      <a:accent4>
        <a:srgbClr val="353A77"/>
      </a:accent4>
      <a:accent5>
        <a:srgbClr val="F4E9C1"/>
      </a:accent5>
      <a:accent6>
        <a:srgbClr val="A1A1A1"/>
      </a:accent6>
      <a:hlink>
        <a:srgbClr val="6F89F7"/>
      </a:hlink>
      <a:folHlink>
        <a:srgbClr val="CFDBFD"/>
      </a:folHlink>
    </a:clrScheme>
    <a:fontScheme name="Default Design">
      <a:majorFont>
        <a:latin typeface="Tahoma"/>
        <a:ea typeface=""/>
        <a:cs typeface=""/>
      </a:majorFont>
      <a:minorFont>
        <a:latin typeface="Tahom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2000" b="0" i="0" u="none" strike="noStrike" cap="none" normalizeH="0" baseline="0" smtClean="0">
            <a:ln>
              <a:noFill/>
            </a:ln>
            <a:solidFill>
              <a:srgbClr val="000000"/>
            </a:solidFill>
            <a:effectLst/>
            <a:latin typeface="Comic Sans MS" pitchFamily="66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40458C"/>
        </a:dk2>
        <a:lt2>
          <a:srgbClr val="FFFFCC"/>
        </a:lt2>
        <a:accent1>
          <a:srgbClr val="8D8DB3"/>
        </a:accent1>
        <a:accent2>
          <a:srgbClr val="B2B2B2"/>
        </a:accent2>
        <a:accent3>
          <a:srgbClr val="AFB0C5"/>
        </a:accent3>
        <a:accent4>
          <a:srgbClr val="DADADA"/>
        </a:accent4>
        <a:accent5>
          <a:srgbClr val="C5C5D6"/>
        </a:accent5>
        <a:accent6>
          <a:srgbClr val="A1A1A1"/>
        </a:accent6>
        <a:hlink>
          <a:srgbClr val="6F89F7"/>
        </a:hlink>
        <a:folHlink>
          <a:srgbClr val="4F56AD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40458C"/>
        </a:dk1>
        <a:lt1>
          <a:srgbClr val="FFFFFF"/>
        </a:lt1>
        <a:dk2>
          <a:srgbClr val="660066"/>
        </a:dk2>
        <a:lt2>
          <a:srgbClr val="B7C1EB"/>
        </a:lt2>
        <a:accent1>
          <a:srgbClr val="ECD882"/>
        </a:accent1>
        <a:accent2>
          <a:srgbClr val="B2B2B2"/>
        </a:accent2>
        <a:accent3>
          <a:srgbClr val="FFFFFF"/>
        </a:accent3>
        <a:accent4>
          <a:srgbClr val="353A77"/>
        </a:accent4>
        <a:accent5>
          <a:srgbClr val="F4E9C1"/>
        </a:accent5>
        <a:accent6>
          <a:srgbClr val="A1A1A1"/>
        </a:accent6>
        <a:hlink>
          <a:srgbClr val="6F89F7"/>
        </a:hlink>
        <a:folHlink>
          <a:srgbClr val="CFDBFD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4D4D4D"/>
        </a:dk2>
        <a:lt2>
          <a:srgbClr val="B2B2B2"/>
        </a:lt2>
        <a:accent1>
          <a:srgbClr val="969696"/>
        </a:accent1>
        <a:accent2>
          <a:srgbClr val="EAEAEA"/>
        </a:accent2>
        <a:accent3>
          <a:srgbClr val="FFFFFF"/>
        </a:accent3>
        <a:accent4>
          <a:srgbClr val="000000"/>
        </a:accent4>
        <a:accent5>
          <a:srgbClr val="C9C9C9"/>
        </a:accent5>
        <a:accent6>
          <a:srgbClr val="D4D4D4"/>
        </a:accent6>
        <a:hlink>
          <a:srgbClr val="777777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333300"/>
        </a:dk1>
        <a:lt1>
          <a:srgbClr val="FFFFFF"/>
        </a:lt1>
        <a:dk2>
          <a:srgbClr val="663300"/>
        </a:dk2>
        <a:lt2>
          <a:srgbClr val="B2B2B2"/>
        </a:lt2>
        <a:accent1>
          <a:srgbClr val="DDC6A7"/>
        </a:accent1>
        <a:accent2>
          <a:srgbClr val="D9C167"/>
        </a:accent2>
        <a:accent3>
          <a:srgbClr val="FFFFFF"/>
        </a:accent3>
        <a:accent4>
          <a:srgbClr val="2A2A00"/>
        </a:accent4>
        <a:accent5>
          <a:srgbClr val="EBDFD0"/>
        </a:accent5>
        <a:accent6>
          <a:srgbClr val="C4AF5D"/>
        </a:accent6>
        <a:hlink>
          <a:srgbClr val="8A7A66"/>
        </a:hlink>
        <a:folHlink>
          <a:srgbClr val="C0AE9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3366"/>
        </a:dk2>
        <a:lt2>
          <a:srgbClr val="CCFFCC"/>
        </a:lt2>
        <a:accent1>
          <a:srgbClr val="006699"/>
        </a:accent1>
        <a:accent2>
          <a:srgbClr val="009999"/>
        </a:accent2>
        <a:accent3>
          <a:srgbClr val="AAADB8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99CC"/>
        </a:hlink>
        <a:folHlink>
          <a:srgbClr val="00458A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4A48"/>
        </a:dk2>
        <a:lt2>
          <a:srgbClr val="33CCCC"/>
        </a:lt2>
        <a:accent1>
          <a:srgbClr val="006699"/>
        </a:accent1>
        <a:accent2>
          <a:srgbClr val="009999"/>
        </a:accent2>
        <a:accent3>
          <a:srgbClr val="AAB1B1"/>
        </a:accent3>
        <a:accent4>
          <a:srgbClr val="DADADA"/>
        </a:accent4>
        <a:accent5>
          <a:srgbClr val="AAB8CA"/>
        </a:accent5>
        <a:accent6>
          <a:srgbClr val="008A8A"/>
        </a:accent6>
        <a:hlink>
          <a:srgbClr val="00CC99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333300"/>
        </a:dk2>
        <a:lt2>
          <a:srgbClr val="FFFFCC"/>
        </a:lt2>
        <a:accent1>
          <a:srgbClr val="CC9900"/>
        </a:accent1>
        <a:accent2>
          <a:srgbClr val="CC6600"/>
        </a:accent2>
        <a:accent3>
          <a:srgbClr val="ADADAA"/>
        </a:accent3>
        <a:accent4>
          <a:srgbClr val="DADADA"/>
        </a:accent4>
        <a:accent5>
          <a:srgbClr val="E2CAAA"/>
        </a:accent5>
        <a:accent6>
          <a:srgbClr val="B95C00"/>
        </a:accent6>
        <a:hlink>
          <a:srgbClr val="808000"/>
        </a:hlink>
        <a:folHlink>
          <a:srgbClr val="525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D62"/>
        </a:dk1>
        <a:lt1>
          <a:srgbClr val="FFFFFF"/>
        </a:lt1>
        <a:dk2>
          <a:srgbClr val="006699"/>
        </a:dk2>
        <a:lt2>
          <a:srgbClr val="C8D1DA"/>
        </a:lt2>
        <a:accent1>
          <a:srgbClr val="9AC0EA"/>
        </a:accent1>
        <a:accent2>
          <a:srgbClr val="80C3C8"/>
        </a:accent2>
        <a:accent3>
          <a:srgbClr val="FFFFFF"/>
        </a:accent3>
        <a:accent4>
          <a:srgbClr val="003353"/>
        </a:accent4>
        <a:accent5>
          <a:srgbClr val="CADCF3"/>
        </a:accent5>
        <a:accent6>
          <a:srgbClr val="73B0B5"/>
        </a:accent6>
        <a:hlink>
          <a:srgbClr val="81ABCB"/>
        </a:hlink>
        <a:folHlink>
          <a:srgbClr val="B6CBD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19984</TotalTime>
  <Words>352</Words>
  <Application>Microsoft Office PowerPoint</Application>
  <PresentationFormat>On-screen Show (4:3)</PresentationFormat>
  <Paragraphs>72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Comic Sans MS</vt:lpstr>
      <vt:lpstr>Tahoma</vt:lpstr>
      <vt:lpstr>Times New Roman</vt:lpstr>
      <vt:lpstr>Wingdings</vt:lpstr>
      <vt:lpstr>Default Design</vt:lpstr>
      <vt:lpstr>FCalPulse Local Mtg</vt:lpstr>
      <vt:lpstr>Outline</vt:lpstr>
      <vt:lpstr>We need Swiss visas</vt:lpstr>
      <vt:lpstr>Tentative schedule</vt:lpstr>
      <vt:lpstr>Tentative schedule – Con’t</vt:lpstr>
      <vt:lpstr>Tentative Schedule – Con’t</vt:lpstr>
      <vt:lpstr>Critical Milestones (With dates)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rutherfo</dc:creator>
  <cp:lastModifiedBy>John Rutherfoord</cp:lastModifiedBy>
  <cp:revision>1037</cp:revision>
  <cp:lastPrinted>2020-06-08T23:42:35Z</cp:lastPrinted>
  <dcterms:created xsi:type="dcterms:W3CDTF">1601-01-01T00:00:00Z</dcterms:created>
  <dcterms:modified xsi:type="dcterms:W3CDTF">2021-06-24T21:23:53Z</dcterms:modified>
</cp:coreProperties>
</file>