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4"/>
  </p:notesMasterIdLst>
  <p:handoutMasterIdLst>
    <p:handoutMasterId r:id="rId15"/>
  </p:handoutMasterIdLst>
  <p:sldIdLst>
    <p:sldId id="316" r:id="rId2"/>
    <p:sldId id="483" r:id="rId3"/>
    <p:sldId id="505" r:id="rId4"/>
    <p:sldId id="501" r:id="rId5"/>
    <p:sldId id="503" r:id="rId6"/>
    <p:sldId id="502" r:id="rId7"/>
    <p:sldId id="504" r:id="rId8"/>
    <p:sldId id="500" r:id="rId9"/>
    <p:sldId id="494" r:id="rId10"/>
    <p:sldId id="495" r:id="rId11"/>
    <p:sldId id="496" r:id="rId12"/>
    <p:sldId id="491" r:id="rId13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9900"/>
    <a:srgbClr val="0000CC"/>
    <a:srgbClr val="990099"/>
    <a:srgbClr val="000000"/>
    <a:srgbClr val="92D050"/>
    <a:srgbClr val="3399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7" autoAdjust="0"/>
    <p:restoredTop sz="96235" autoAdjust="0"/>
  </p:normalViewPr>
  <p:slideViewPr>
    <p:cSldViewPr snapToGrid="0">
      <p:cViewPr varScale="1">
        <p:scale>
          <a:sx n="109" d="100"/>
          <a:sy n="109" d="100"/>
        </p:scale>
        <p:origin x="69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1938" y="-84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173" y="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58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173" y="883158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88FB714-6CAF-4DAB-BF80-6EFD63154D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989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173" y="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533" y="4415790"/>
            <a:ext cx="5048748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58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173" y="883158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fld id="{671CC4B2-62CB-4E42-BAE8-7DDF4AD941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516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grpSp>
            <p:nvGrpSpPr>
              <p:cNvPr id="16" name="Group 4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6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76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3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4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6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75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9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9" name="Rectangle 7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3 Jun 2021</a:t>
            </a:r>
            <a:endParaRPr lang="en-US" altLang="en-US"/>
          </a:p>
        </p:txBody>
      </p:sp>
      <p:sp>
        <p:nvSpPr>
          <p:cNvPr id="70" name="Rectangle 7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1" name="Rectangle 7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DBE95-A3D7-45AD-8BE1-F1F8BD3CE6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5285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3 Jun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4FC65-696D-4575-81AF-E3F28A3BAF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95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3 Jun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922FB-2388-4AFE-AD11-AB2266F814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864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3 Jun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F1341-2A11-426E-8617-9DACF9B076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773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3 Jun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06080-4B90-4EFD-B1BC-BFF13747D7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31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3 Jun 2021</a:t>
            </a: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C29A6-4B0D-4390-9FED-1A2FB6F497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339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3 Jun 2021</a:t>
            </a:r>
            <a:endParaRPr lang="en-US" alt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1C910-58CC-4031-AB61-26FCF3925E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454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3 Jun 2021</a:t>
            </a:r>
            <a:endParaRPr lang="en-US" alt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B2E42-B860-49A0-A7BA-79FAF83F56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167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3 Jun 2021</a:t>
            </a:r>
            <a:endParaRPr lang="en-US" alt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4D47B-0494-44E6-8B74-3187B6395C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103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3 Jun 2021</a:t>
            </a: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AA1E3-1CAD-4D9F-9818-84D7F75868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33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3 Jun 2021</a:t>
            </a: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48CA9-39D5-493F-85B8-D43BB5FD47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683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 smtClean="0"/>
              <a:t>3 Jun 2021</a:t>
            </a:r>
            <a:endParaRPr lang="en-US" altLang="en-US"/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F97716CB-1DF1-48CE-B35B-F06E89E3B2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6" r:id="rId1"/>
    <p:sldLayoutId id="2147484396" r:id="rId2"/>
    <p:sldLayoutId id="2147484397" r:id="rId3"/>
    <p:sldLayoutId id="2147484398" r:id="rId4"/>
    <p:sldLayoutId id="2147484399" r:id="rId5"/>
    <p:sldLayoutId id="2147484400" r:id="rId6"/>
    <p:sldLayoutId id="2147484401" r:id="rId7"/>
    <p:sldLayoutId id="2147484402" r:id="rId8"/>
    <p:sldLayoutId id="2147484403" r:id="rId9"/>
    <p:sldLayoutId id="2147484404" r:id="rId10"/>
    <p:sldLayoutId id="214748440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783540"/>
            <a:ext cx="5683577" cy="967212"/>
          </a:xfrm>
        </p:spPr>
        <p:txBody>
          <a:bodyPr/>
          <a:lstStyle/>
          <a:p>
            <a:pPr algn="ctr"/>
            <a:r>
              <a:rPr lang="en-US" dirty="0" err="1" smtClean="0"/>
              <a:t>FCalPulse</a:t>
            </a:r>
            <a:r>
              <a:rPr lang="en-US" smtClean="0"/>
              <a:t> Local </a:t>
            </a:r>
            <a:r>
              <a:rPr lang="en-US" dirty="0" err="1" smtClean="0"/>
              <a:t>Mtg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46136"/>
            <a:ext cx="3769936" cy="1216402"/>
          </a:xfrm>
        </p:spPr>
        <p:txBody>
          <a:bodyPr/>
          <a:lstStyle/>
          <a:p>
            <a:pPr algn="ctr"/>
            <a:r>
              <a:rPr lang="en-US" dirty="0" err="1" smtClean="0"/>
              <a:t>J.Rutherfoord</a:t>
            </a:r>
            <a:endParaRPr lang="en-US" dirty="0" smtClean="0"/>
          </a:p>
          <a:p>
            <a:pPr algn="ctr"/>
            <a:r>
              <a:rPr lang="en-US" dirty="0" smtClean="0"/>
              <a:t>3 Jun</a:t>
            </a:r>
            <a:r>
              <a:rPr lang="en-US" dirty="0" smtClean="0"/>
              <a:t> </a:t>
            </a:r>
            <a:r>
              <a:rPr lang="en-US" dirty="0" smtClean="0"/>
              <a:t>2021</a:t>
            </a:r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7578725" y="5999163"/>
            <a:ext cx="817563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Comic Sans MS" pitchFamily="66" charset="0"/>
              </a:rPr>
              <a:t>v1</a:t>
            </a:r>
            <a:endParaRPr lang="en-US" altLang="en-US" sz="2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363" y="3063708"/>
            <a:ext cx="2386448" cy="2324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46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846992"/>
          </a:xfrm>
        </p:spPr>
        <p:txBody>
          <a:bodyPr/>
          <a:lstStyle/>
          <a:p>
            <a:r>
              <a:rPr lang="en-US" dirty="0" smtClean="0"/>
              <a:t>Tentative</a:t>
            </a:r>
            <a:r>
              <a:rPr lang="en-US" dirty="0" smtClean="0"/>
              <a:t> </a:t>
            </a:r>
            <a:r>
              <a:rPr lang="en-US" dirty="0" smtClean="0"/>
              <a:t>schedule –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1069"/>
            <a:ext cx="8001000" cy="4498731"/>
          </a:xfrm>
        </p:spPr>
        <p:txBody>
          <a:bodyPr/>
          <a:lstStyle/>
          <a:p>
            <a:r>
              <a:rPr lang="en-US" dirty="0" smtClean="0"/>
              <a:t>4 Aug	</a:t>
            </a:r>
            <a:r>
              <a:rPr lang="en-US" dirty="0" smtClean="0"/>
              <a:t>Supervise </a:t>
            </a:r>
            <a:r>
              <a:rPr lang="en-US" dirty="0" smtClean="0"/>
              <a:t>infrastructure </a:t>
            </a:r>
            <a:r>
              <a:rPr lang="en-US" dirty="0"/>
              <a:t>deployment and </a:t>
            </a:r>
            <a:r>
              <a:rPr lang="en-US" dirty="0" smtClean="0"/>
              <a:t>install </a:t>
            </a:r>
            <a:r>
              <a:rPr lang="en-US" dirty="0"/>
              <a:t>our experiment </a:t>
            </a:r>
            <a:endParaRPr lang="en-US" dirty="0" smtClean="0"/>
          </a:p>
          <a:p>
            <a:pPr lvl="1"/>
            <a:r>
              <a:rPr lang="en-US" dirty="0" smtClean="0"/>
              <a:t>When beam returns at the end of the day</a:t>
            </a:r>
          </a:p>
          <a:p>
            <a:pPr lvl="2"/>
            <a:r>
              <a:rPr lang="en-US" dirty="0"/>
              <a:t>Start cryostat cool-down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Time-in the trigger</a:t>
            </a:r>
          </a:p>
          <a:p>
            <a:pPr lvl="2"/>
            <a:r>
              <a:rPr lang="en-US" dirty="0" smtClean="0"/>
              <a:t>Use BPCs to locate and tune </a:t>
            </a:r>
            <a:r>
              <a:rPr lang="en-US" dirty="0" smtClean="0"/>
              <a:t>beam</a:t>
            </a:r>
          </a:p>
          <a:p>
            <a:r>
              <a:rPr lang="en-US" dirty="0" smtClean="0"/>
              <a:t>4 Aug (evening) to 5 Aug   Tune beam</a:t>
            </a:r>
            <a:endParaRPr lang="en-US" dirty="0" smtClean="0"/>
          </a:p>
          <a:p>
            <a:r>
              <a:rPr lang="en-US" dirty="0" smtClean="0"/>
              <a:t>5 Aug – 11 Aug (morning)  Take data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3 Jun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86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873369"/>
          </a:xfrm>
        </p:spPr>
        <p:txBody>
          <a:bodyPr/>
          <a:lstStyle/>
          <a:p>
            <a:r>
              <a:rPr lang="en-US" dirty="0" smtClean="0"/>
              <a:t>Possible Schedule –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9862"/>
            <a:ext cx="8001000" cy="4718538"/>
          </a:xfrm>
        </p:spPr>
        <p:txBody>
          <a:bodyPr/>
          <a:lstStyle/>
          <a:p>
            <a:r>
              <a:rPr lang="en-US" dirty="0"/>
              <a:t>5 Aug	</a:t>
            </a:r>
          </a:p>
          <a:p>
            <a:pPr lvl="1"/>
            <a:r>
              <a:rPr lang="en-US" dirty="0"/>
              <a:t>Beam tuning</a:t>
            </a:r>
          </a:p>
          <a:p>
            <a:pPr lvl="1"/>
            <a:r>
              <a:rPr lang="en-US" dirty="0"/>
              <a:t>DAQ </a:t>
            </a:r>
            <a:r>
              <a:rPr lang="en-US" dirty="0" smtClean="0"/>
              <a:t>commissioning</a:t>
            </a:r>
          </a:p>
          <a:p>
            <a:pPr lvl="1"/>
            <a:r>
              <a:rPr lang="en-US" dirty="0" smtClean="0"/>
              <a:t>Trouble-shooting all systems</a:t>
            </a:r>
          </a:p>
          <a:p>
            <a:r>
              <a:rPr lang="en-US" dirty="0" smtClean="0"/>
              <a:t>6 – 10 Aug  Normal (?) data taking</a:t>
            </a:r>
          </a:p>
          <a:p>
            <a:pPr lvl="1"/>
            <a:r>
              <a:rPr lang="en-US" dirty="0" smtClean="0"/>
              <a:t>Cycle thru O</a:t>
            </a:r>
            <a:r>
              <a:rPr lang="en-US" baseline="-25000" dirty="0" smtClean="0"/>
              <a:t>2</a:t>
            </a:r>
            <a:r>
              <a:rPr lang="en-US" dirty="0" smtClean="0"/>
              <a:t> contamination</a:t>
            </a:r>
          </a:p>
          <a:p>
            <a:pPr lvl="2"/>
            <a:r>
              <a:rPr lang="en-US" dirty="0" smtClean="0"/>
              <a:t>Cycle thru HV settings and polarity to the rod/tube electrode</a:t>
            </a:r>
          </a:p>
          <a:p>
            <a:pPr lvl="3"/>
            <a:r>
              <a:rPr lang="en-US" dirty="0" smtClean="0"/>
              <a:t>Cycle between up/down assemblies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3 Jun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97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288215" cy="838200"/>
          </a:xfrm>
        </p:spPr>
        <p:txBody>
          <a:bodyPr/>
          <a:lstStyle/>
          <a:p>
            <a:r>
              <a:rPr lang="en-US" dirty="0" smtClean="0"/>
              <a:t>Critical Milestones (With dates)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46909"/>
            <a:ext cx="8001000" cy="5107709"/>
          </a:xfrm>
        </p:spPr>
        <p:txBody>
          <a:bodyPr/>
          <a:lstStyle/>
          <a:p>
            <a:r>
              <a:rPr lang="en-US" dirty="0" smtClean="0"/>
              <a:t>Receive Sr-90 source from IPPE ?</a:t>
            </a:r>
          </a:p>
          <a:p>
            <a:r>
              <a:rPr lang="en-US" dirty="0" smtClean="0"/>
              <a:t>Prepare system DAQ test – Start 17 May</a:t>
            </a:r>
          </a:p>
          <a:p>
            <a:r>
              <a:rPr lang="en-US" dirty="0" smtClean="0"/>
              <a:t>Full system DAQ test – Start 14 Jun</a:t>
            </a:r>
          </a:p>
          <a:p>
            <a:r>
              <a:rPr lang="en-US" dirty="0" smtClean="0"/>
              <a:t>Full system </a:t>
            </a:r>
            <a:r>
              <a:rPr lang="en-US" dirty="0" err="1" smtClean="0"/>
              <a:t>cryo</a:t>
            </a:r>
            <a:r>
              <a:rPr lang="en-US" dirty="0" smtClean="0"/>
              <a:t> test – Start 21 Jun</a:t>
            </a:r>
          </a:p>
          <a:p>
            <a:pPr lvl="1"/>
            <a:r>
              <a:rPr lang="en-US" dirty="0" smtClean="0"/>
              <a:t>Determine Sr-90 activity</a:t>
            </a:r>
          </a:p>
          <a:p>
            <a:pPr lvl="1"/>
            <a:r>
              <a:rPr lang="en-US" dirty="0" smtClean="0"/>
              <a:t>How to beat down the electronics noise</a:t>
            </a:r>
          </a:p>
          <a:p>
            <a:r>
              <a:rPr lang="en-US" dirty="0" smtClean="0"/>
              <a:t>Ship apparatus to CERN – 7 Jul</a:t>
            </a:r>
          </a:p>
          <a:p>
            <a:r>
              <a:rPr lang="en-US" dirty="0" smtClean="0"/>
              <a:t>Team arrives at CERN – 21 Jul</a:t>
            </a:r>
          </a:p>
          <a:p>
            <a:r>
              <a:rPr lang="en-US" dirty="0" smtClean="0"/>
              <a:t>Beam starts – 4 Aug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3 Jun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50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44578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39089"/>
            <a:ext cx="8403772" cy="4480711"/>
          </a:xfrm>
        </p:spPr>
        <p:txBody>
          <a:bodyPr/>
          <a:lstStyle/>
          <a:p>
            <a:r>
              <a:rPr lang="en-US" sz="2800" dirty="0" smtClean="0"/>
              <a:t>Welcome </a:t>
            </a:r>
          </a:p>
          <a:p>
            <a:r>
              <a:rPr lang="en-US" sz="2800" dirty="0" smtClean="0"/>
              <a:t>Latest news</a:t>
            </a:r>
          </a:p>
          <a:p>
            <a:r>
              <a:rPr lang="en-US" sz="2800" dirty="0" smtClean="0"/>
              <a:t>Updated b</a:t>
            </a:r>
            <a:r>
              <a:rPr lang="en-US" sz="2800" dirty="0" smtClean="0"/>
              <a:t>eamline </a:t>
            </a:r>
            <a:r>
              <a:rPr lang="en-US" sz="2800" dirty="0" smtClean="0"/>
              <a:t>layout</a:t>
            </a:r>
          </a:p>
          <a:p>
            <a:r>
              <a:rPr lang="en-US" sz="2800" dirty="0" smtClean="0"/>
              <a:t>Rob Walker</a:t>
            </a:r>
          </a:p>
          <a:p>
            <a:pPr lvl="1"/>
            <a:r>
              <a:rPr lang="en-US" sz="2400" dirty="0" smtClean="0"/>
              <a:t>Updates</a:t>
            </a:r>
          </a:p>
          <a:p>
            <a:r>
              <a:rPr lang="en-US" sz="2800" dirty="0" smtClean="0"/>
              <a:t>Sasha </a:t>
            </a:r>
            <a:r>
              <a:rPr lang="en-US" sz="2800" dirty="0" err="1" smtClean="0"/>
              <a:t>Savin</a:t>
            </a:r>
            <a:endParaRPr lang="en-US" sz="2800" dirty="0" smtClean="0"/>
          </a:p>
          <a:p>
            <a:pPr lvl="1"/>
            <a:r>
              <a:rPr lang="en-US" sz="2400" dirty="0" smtClean="0"/>
              <a:t>Evolution of the t</a:t>
            </a:r>
            <a:r>
              <a:rPr lang="en-US" sz="2400" dirty="0" smtClean="0"/>
              <a:t>rigger </a:t>
            </a:r>
            <a:r>
              <a:rPr lang="en-US" sz="2400" dirty="0" smtClean="0"/>
              <a:t>logic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3 Jun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905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599" y="304800"/>
            <a:ext cx="8288215" cy="890954"/>
          </a:xfrm>
        </p:spPr>
        <p:txBody>
          <a:bodyPr/>
          <a:lstStyle/>
          <a:p>
            <a:r>
              <a:rPr lang="en-US" sz="4000" dirty="0" smtClean="0"/>
              <a:t>Arrangements and Accommodations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1521069"/>
            <a:ext cx="8226669" cy="4498731"/>
          </a:xfrm>
        </p:spPr>
        <p:txBody>
          <a:bodyPr/>
          <a:lstStyle/>
          <a:p>
            <a:r>
              <a:rPr lang="en-US" dirty="0" smtClean="0"/>
              <a:t>At the U of A</a:t>
            </a:r>
          </a:p>
          <a:p>
            <a:pPr lvl="1"/>
            <a:r>
              <a:rPr lang="en-US" dirty="0" smtClean="0"/>
              <a:t>Purchase plane tickets (arrange for payment)</a:t>
            </a:r>
          </a:p>
          <a:p>
            <a:pPr lvl="1"/>
            <a:r>
              <a:rPr lang="en-US" dirty="0" smtClean="0"/>
              <a:t>Fill out travel forms (2 forms)</a:t>
            </a:r>
          </a:p>
          <a:p>
            <a:r>
              <a:rPr lang="en-US" dirty="0" smtClean="0"/>
              <a:t>At CERN</a:t>
            </a:r>
          </a:p>
          <a:p>
            <a:pPr lvl="1"/>
            <a:r>
              <a:rPr lang="en-US" dirty="0" smtClean="0"/>
              <a:t>Register at CERN</a:t>
            </a:r>
          </a:p>
          <a:p>
            <a:pPr lvl="1"/>
            <a:r>
              <a:rPr lang="en-US" dirty="0" smtClean="0"/>
              <a:t>Get invitation and visa(s)?</a:t>
            </a:r>
          </a:p>
          <a:p>
            <a:r>
              <a:rPr lang="en-US" dirty="0" err="1" smtClean="0"/>
              <a:t>Residhome</a:t>
            </a:r>
            <a:r>
              <a:rPr lang="en-US" dirty="0" smtClean="0"/>
              <a:t> </a:t>
            </a:r>
            <a:r>
              <a:rPr lang="en-US" dirty="0" err="1" smtClean="0"/>
              <a:t>Appart</a:t>
            </a:r>
            <a:r>
              <a:rPr lang="en-US" dirty="0" smtClean="0"/>
              <a:t> Hotel Le </a:t>
            </a:r>
            <a:r>
              <a:rPr lang="en-US" dirty="0" err="1" smtClean="0"/>
              <a:t>Carre</a:t>
            </a:r>
            <a:r>
              <a:rPr lang="en-US" dirty="0" smtClean="0"/>
              <a:t> D’Or in </a:t>
            </a:r>
            <a:r>
              <a:rPr lang="en-US" dirty="0" err="1" smtClean="0"/>
              <a:t>Prevessin-Moens</a:t>
            </a:r>
            <a:r>
              <a:rPr lang="en-US" dirty="0" smtClean="0"/>
              <a:t> rooms reserved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3 Jun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35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3 Jun 2021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B2E42-B860-49A0-A7BA-79FAF83F56E2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82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3 Jun 2021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B2E42-B860-49A0-A7BA-79FAF83F56E2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22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3 Jun 2021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B2E42-B860-49A0-A7BA-79FAF83F56E2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8" y="0"/>
            <a:ext cx="88769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83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3 Jun 2021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B2E42-B860-49A0-A7BA-79FAF83F56E2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39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08538"/>
          </a:xfrm>
        </p:spPr>
        <p:txBody>
          <a:bodyPr/>
          <a:lstStyle/>
          <a:p>
            <a:r>
              <a:rPr lang="en-US" dirty="0" err="1" smtClean="0"/>
              <a:t>FCalPulse</a:t>
            </a:r>
            <a:r>
              <a:rPr lang="en-US" dirty="0" smtClean="0"/>
              <a:t> in our H2 zone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3 Jun 2021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B2E42-B860-49A0-A7BA-79FAF83F56E2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" y="1739775"/>
            <a:ext cx="8648700" cy="4257675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 bwMode="auto">
          <a:xfrm flipV="1">
            <a:off x="4343400" y="4062049"/>
            <a:ext cx="2620108" cy="10972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/>
          <p:nvPr/>
        </p:nvSpPr>
        <p:spPr>
          <a:xfrm rot="21480000">
            <a:off x="4387362" y="4220310"/>
            <a:ext cx="76493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9 m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20000">
            <a:off x="3686182" y="2850637"/>
            <a:ext cx="3850846" cy="1455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48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26123"/>
          </a:xfrm>
        </p:spPr>
        <p:txBody>
          <a:bodyPr/>
          <a:lstStyle/>
          <a:p>
            <a:r>
              <a:rPr lang="en-US" dirty="0" smtClean="0"/>
              <a:t>Tentative s</a:t>
            </a:r>
            <a:r>
              <a:rPr lang="en-US" dirty="0" smtClean="0"/>
              <a:t>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12277"/>
            <a:ext cx="8001000" cy="4835769"/>
          </a:xfrm>
        </p:spPr>
        <p:txBody>
          <a:bodyPr/>
          <a:lstStyle/>
          <a:p>
            <a:r>
              <a:rPr lang="en-US" dirty="0" smtClean="0"/>
              <a:t>2 July	Ship equipment to CERN</a:t>
            </a:r>
          </a:p>
          <a:p>
            <a:r>
              <a:rPr lang="en-US" dirty="0" smtClean="0"/>
              <a:t>18 July	Team arrives at CERN</a:t>
            </a:r>
          </a:p>
          <a:p>
            <a:r>
              <a:rPr lang="en-US" dirty="0" smtClean="0"/>
              <a:t>19 July	Get CERN ID and rad badges</a:t>
            </a:r>
          </a:p>
          <a:p>
            <a:r>
              <a:rPr lang="en-US" dirty="0" smtClean="0"/>
              <a:t>20 July – 3 Aug</a:t>
            </a:r>
          </a:p>
          <a:p>
            <a:pPr lvl="1"/>
            <a:r>
              <a:rPr lang="en-US" dirty="0" smtClean="0"/>
              <a:t>Stage our apparatus </a:t>
            </a:r>
            <a:r>
              <a:rPr lang="en-US" dirty="0" smtClean="0"/>
              <a:t>in PPE 182</a:t>
            </a:r>
            <a:endParaRPr lang="en-US" dirty="0" smtClean="0"/>
          </a:p>
          <a:p>
            <a:pPr lvl="1"/>
            <a:r>
              <a:rPr lang="en-US" dirty="0" smtClean="0"/>
              <a:t>Arrange safety inspections</a:t>
            </a:r>
          </a:p>
          <a:p>
            <a:pPr lvl="1"/>
            <a:r>
              <a:rPr lang="en-US" dirty="0" smtClean="0"/>
              <a:t>Organize gas and </a:t>
            </a:r>
            <a:r>
              <a:rPr lang="en-US" dirty="0" err="1" smtClean="0"/>
              <a:t>cryo</a:t>
            </a:r>
            <a:r>
              <a:rPr lang="en-US" dirty="0" smtClean="0"/>
              <a:t> deliveries</a:t>
            </a:r>
          </a:p>
          <a:p>
            <a:pPr lvl="1"/>
            <a:r>
              <a:rPr lang="en-US" dirty="0" smtClean="0"/>
              <a:t>Set up trigger electronics</a:t>
            </a:r>
          </a:p>
          <a:p>
            <a:pPr lvl="1"/>
            <a:r>
              <a:rPr lang="en-US" dirty="0" smtClean="0"/>
              <a:t>Take required training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3 Jun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284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19229</TotalTime>
  <Words>366</Words>
  <Application>Microsoft Office PowerPoint</Application>
  <PresentationFormat>On-screen Show (4:3)</PresentationFormat>
  <Paragraphs>95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Comic Sans MS</vt:lpstr>
      <vt:lpstr>Tahoma</vt:lpstr>
      <vt:lpstr>Times New Roman</vt:lpstr>
      <vt:lpstr>Wingdings</vt:lpstr>
      <vt:lpstr>Default Design</vt:lpstr>
      <vt:lpstr>FCalPulse Local Mtg</vt:lpstr>
      <vt:lpstr>Outline</vt:lpstr>
      <vt:lpstr>Arrangements and Accommodations</vt:lpstr>
      <vt:lpstr>PowerPoint Presentation</vt:lpstr>
      <vt:lpstr>PowerPoint Presentation</vt:lpstr>
      <vt:lpstr>PowerPoint Presentation</vt:lpstr>
      <vt:lpstr>PowerPoint Presentation</vt:lpstr>
      <vt:lpstr>FCalPulse in our H2 zone</vt:lpstr>
      <vt:lpstr>Tentative schedule</vt:lpstr>
      <vt:lpstr>Tentative schedule – Con’t</vt:lpstr>
      <vt:lpstr>Possible Schedule – Con’t</vt:lpstr>
      <vt:lpstr>Critical Milestones (With dates)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rutherfo</dc:creator>
  <cp:lastModifiedBy>John Rutherfoord</cp:lastModifiedBy>
  <cp:revision>1023</cp:revision>
  <cp:lastPrinted>2020-06-08T23:42:35Z</cp:lastPrinted>
  <dcterms:created xsi:type="dcterms:W3CDTF">1601-01-01T00:00:00Z</dcterms:created>
  <dcterms:modified xsi:type="dcterms:W3CDTF">2021-06-03T21:13:08Z</dcterms:modified>
</cp:coreProperties>
</file>