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316" r:id="rId2"/>
    <p:sldId id="483" r:id="rId3"/>
    <p:sldId id="490" r:id="rId4"/>
    <p:sldId id="492" r:id="rId5"/>
    <p:sldId id="493" r:id="rId6"/>
    <p:sldId id="491" r:id="rId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0000CC"/>
    <a:srgbClr val="990099"/>
    <a:srgbClr val="000000"/>
    <a:srgbClr val="92D050"/>
    <a:srgbClr val="33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96235" autoAdjust="0"/>
  </p:normalViewPr>
  <p:slideViewPr>
    <p:cSldViewPr snapToGrid="0">
      <p:cViewPr varScale="1">
        <p:scale>
          <a:sx n="109" d="100"/>
          <a:sy n="109" d="100"/>
        </p:scale>
        <p:origin x="6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93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FB714-6CAF-4DAB-BF80-6EFD63154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33" y="4415790"/>
            <a:ext cx="504874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71CC4B2-62CB-4E42-BAE8-7DDF4AD94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BE95-A3D7-45AD-8BE1-F1F8BD3CE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FC65-696D-4575-81AF-E3F28A3BA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22FB-2388-4AFE-AD11-AB2266F81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1341-2A11-426E-8617-9DACF9B07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3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6080-4B90-4EFD-B1BC-BFF13747D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9A6-4B0D-4390-9FED-1A2FB6F49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C910-58CC-4031-AB61-26FCF392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E42-B860-49A0-A7BA-79FAF83F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D47B-0494-44E6-8B74-3187B6395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A1E3-1CAD-4D9F-9818-84D7F758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8CA9-39D5-493F-85B8-D43BB5FD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7716CB-1DF1-48CE-B35B-F06E89E3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83540"/>
            <a:ext cx="5683577" cy="967212"/>
          </a:xfrm>
        </p:spPr>
        <p:txBody>
          <a:bodyPr/>
          <a:lstStyle/>
          <a:p>
            <a:pPr algn="ctr"/>
            <a:r>
              <a:rPr lang="en-US" dirty="0" err="1" smtClean="0"/>
              <a:t>FCalPulse</a:t>
            </a:r>
            <a:r>
              <a:rPr lang="en-US" smtClean="0"/>
              <a:t> Local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46136"/>
            <a:ext cx="3769936" cy="1216402"/>
          </a:xfrm>
        </p:spPr>
        <p:txBody>
          <a:bodyPr/>
          <a:lstStyle/>
          <a:p>
            <a:pPr algn="ctr"/>
            <a:r>
              <a:rPr lang="en-US" dirty="0" err="1" smtClean="0"/>
              <a:t>J.Rutherfoord</a:t>
            </a:r>
            <a:endParaRPr lang="en-US" dirty="0" smtClean="0"/>
          </a:p>
          <a:p>
            <a:pPr algn="ctr"/>
            <a:r>
              <a:rPr lang="en-US" dirty="0" smtClean="0"/>
              <a:t>13 May 2021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78725" y="5999163"/>
            <a:ext cx="817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v1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63" y="3063708"/>
            <a:ext cx="2386448" cy="23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7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9089"/>
            <a:ext cx="8403772" cy="4480711"/>
          </a:xfrm>
        </p:spPr>
        <p:txBody>
          <a:bodyPr/>
          <a:lstStyle/>
          <a:p>
            <a:r>
              <a:rPr lang="en-US" sz="2800" dirty="0" smtClean="0"/>
              <a:t>Latest news</a:t>
            </a:r>
          </a:p>
          <a:p>
            <a:r>
              <a:rPr lang="en-US" sz="2800" dirty="0" smtClean="0"/>
              <a:t>Critical Milestones</a:t>
            </a:r>
          </a:p>
          <a:p>
            <a:r>
              <a:rPr lang="en-US" sz="2800" dirty="0" smtClean="0"/>
              <a:t>Rob Walker</a:t>
            </a:r>
          </a:p>
          <a:p>
            <a:pPr lvl="1"/>
            <a:r>
              <a:rPr lang="en-US" sz="2400" dirty="0" smtClean="0"/>
              <a:t>Updates</a:t>
            </a:r>
          </a:p>
          <a:p>
            <a:r>
              <a:rPr lang="en-US" sz="2800" dirty="0" smtClean="0"/>
              <a:t>Dan Tompkins</a:t>
            </a:r>
          </a:p>
          <a:p>
            <a:pPr lvl="1"/>
            <a:r>
              <a:rPr lang="en-US" sz="2400" dirty="0" smtClean="0"/>
              <a:t>Register</a:t>
            </a:r>
            <a:endParaRPr lang="en-US" sz="2400" dirty="0" smtClean="0"/>
          </a:p>
          <a:p>
            <a:r>
              <a:rPr lang="en-US" sz="2800" dirty="0" smtClean="0"/>
              <a:t>Erich </a:t>
            </a:r>
            <a:r>
              <a:rPr lang="en-US" sz="2800" dirty="0" err="1" smtClean="0"/>
              <a:t>Varnes</a:t>
            </a:r>
            <a:endParaRPr lang="en-US" sz="2800" dirty="0" smtClean="0"/>
          </a:p>
          <a:p>
            <a:pPr lvl="1"/>
            <a:r>
              <a:rPr lang="en-US" sz="2400" dirty="0" smtClean="0"/>
              <a:t>Coordinating two separate DAQs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94238"/>
          </a:xfrm>
        </p:spPr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3485"/>
            <a:ext cx="8437685" cy="4835769"/>
          </a:xfrm>
        </p:spPr>
        <p:txBody>
          <a:bodyPr/>
          <a:lstStyle/>
          <a:p>
            <a:r>
              <a:rPr lang="en-US" dirty="0" smtClean="0"/>
              <a:t>No response yet from</a:t>
            </a:r>
          </a:p>
          <a:p>
            <a:pPr lvl="1"/>
            <a:r>
              <a:rPr lang="en-US" dirty="0" smtClean="0"/>
              <a:t>SPS Coordinator re swapping weeks</a:t>
            </a:r>
          </a:p>
          <a:p>
            <a:pPr lvl="2"/>
            <a:r>
              <a:rPr lang="en-US" dirty="0" smtClean="0"/>
              <a:t>But Petr </a:t>
            </a:r>
            <a:r>
              <a:rPr lang="en-US" dirty="0" err="1" smtClean="0"/>
              <a:t>Gorbounov</a:t>
            </a:r>
            <a:r>
              <a:rPr lang="en-US" dirty="0" smtClean="0"/>
              <a:t> doesn’t think it’s necessary</a:t>
            </a:r>
          </a:p>
          <a:p>
            <a:pPr lvl="1"/>
            <a:r>
              <a:rPr lang="en-US" dirty="0" err="1" smtClean="0"/>
              <a:t>Monnier</a:t>
            </a:r>
            <a:r>
              <a:rPr lang="en-US" dirty="0" smtClean="0"/>
              <a:t> re “Essential Worker” status</a:t>
            </a:r>
          </a:p>
          <a:p>
            <a:r>
              <a:rPr lang="en-US" dirty="0" smtClean="0"/>
              <a:t>Travel restrictions lifting in France and Switzerland?</a:t>
            </a:r>
          </a:p>
          <a:p>
            <a:r>
              <a:rPr lang="en-US" dirty="0" smtClean="0"/>
              <a:t>Beam line setup plans – just starting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4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20615"/>
          </a:xfrm>
        </p:spPr>
        <p:txBody>
          <a:bodyPr/>
          <a:lstStyle/>
          <a:p>
            <a:r>
              <a:rPr lang="en-US" dirty="0" smtClean="0"/>
              <a:t>Our assigned H2 beam area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269"/>
            <a:ext cx="9144000" cy="50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4579"/>
          </a:xfrm>
        </p:spPr>
        <p:txBody>
          <a:bodyPr/>
          <a:lstStyle/>
          <a:p>
            <a:r>
              <a:rPr lang="en-US" dirty="0" smtClean="0"/>
              <a:t>Drawing from 1995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1069379"/>
            <a:ext cx="9015984" cy="53522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527538" y="3015763"/>
            <a:ext cx="6304085" cy="1758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 rot="5100000">
            <a:off x="6875593" y="2928287"/>
            <a:ext cx="310896" cy="128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8288215" cy="838200"/>
          </a:xfrm>
        </p:spPr>
        <p:txBody>
          <a:bodyPr/>
          <a:lstStyle/>
          <a:p>
            <a:r>
              <a:rPr lang="en-US" dirty="0" smtClean="0"/>
              <a:t>Critical Milestones (With dates)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6909"/>
            <a:ext cx="8001000" cy="5107709"/>
          </a:xfrm>
        </p:spPr>
        <p:txBody>
          <a:bodyPr/>
          <a:lstStyle/>
          <a:p>
            <a:r>
              <a:rPr lang="en-US" dirty="0" smtClean="0"/>
              <a:t>Receive Sr-90 source from IPPE ?</a:t>
            </a:r>
          </a:p>
          <a:p>
            <a:r>
              <a:rPr lang="en-US" dirty="0" smtClean="0"/>
              <a:t>Prepare system DAQ test – Start 17 May</a:t>
            </a:r>
          </a:p>
          <a:p>
            <a:r>
              <a:rPr lang="en-US" dirty="0" smtClean="0"/>
              <a:t>Full system DAQ test – Start 14 Jun</a:t>
            </a:r>
          </a:p>
          <a:p>
            <a:r>
              <a:rPr lang="en-US" dirty="0" smtClean="0"/>
              <a:t>Full system </a:t>
            </a:r>
            <a:r>
              <a:rPr lang="en-US" dirty="0" err="1" smtClean="0"/>
              <a:t>cryo</a:t>
            </a:r>
            <a:r>
              <a:rPr lang="en-US" dirty="0" smtClean="0"/>
              <a:t> test – Start 21 Jun</a:t>
            </a:r>
          </a:p>
          <a:p>
            <a:pPr lvl="1"/>
            <a:r>
              <a:rPr lang="en-US" dirty="0" smtClean="0"/>
              <a:t>Determine Sr-90 activity</a:t>
            </a:r>
          </a:p>
          <a:p>
            <a:pPr lvl="1"/>
            <a:r>
              <a:rPr lang="en-US" dirty="0" smtClean="0"/>
              <a:t>How to beat down the electronics noise</a:t>
            </a:r>
          </a:p>
          <a:p>
            <a:r>
              <a:rPr lang="en-US" dirty="0" smtClean="0"/>
              <a:t>Ship apparatus to CERN – 7 Jul</a:t>
            </a:r>
          </a:p>
          <a:p>
            <a:r>
              <a:rPr lang="en-US" dirty="0" smtClean="0"/>
              <a:t>Team arrives at CERN – 21 Jul</a:t>
            </a:r>
          </a:p>
          <a:p>
            <a:r>
              <a:rPr lang="en-US" dirty="0" smtClean="0"/>
              <a:t>Beam starts – 4 Aug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13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5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18677</TotalTime>
  <Words>172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Comic Sans MS</vt:lpstr>
      <vt:lpstr>Tahoma</vt:lpstr>
      <vt:lpstr>Times New Roman</vt:lpstr>
      <vt:lpstr>Wingdings</vt:lpstr>
      <vt:lpstr>Default Design</vt:lpstr>
      <vt:lpstr>FCalPulse Local Mtg</vt:lpstr>
      <vt:lpstr>Outline</vt:lpstr>
      <vt:lpstr>News</vt:lpstr>
      <vt:lpstr>Our assigned H2 beam area</vt:lpstr>
      <vt:lpstr>Drawing from 1995</vt:lpstr>
      <vt:lpstr>Critical Milestones (With dates)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</dc:creator>
  <cp:lastModifiedBy>John Rutherfoord</cp:lastModifiedBy>
  <cp:revision>995</cp:revision>
  <cp:lastPrinted>2020-06-08T23:42:35Z</cp:lastPrinted>
  <dcterms:created xsi:type="dcterms:W3CDTF">1601-01-01T00:00:00Z</dcterms:created>
  <dcterms:modified xsi:type="dcterms:W3CDTF">2021-05-13T20:14:24Z</dcterms:modified>
</cp:coreProperties>
</file>