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316" r:id="rId2"/>
    <p:sldId id="483" r:id="rId3"/>
    <p:sldId id="490" r:id="rId4"/>
    <p:sldId id="491" r:id="rId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smtClean="0"/>
              <a:t>6 May</a:t>
            </a:r>
            <a:r>
              <a:rPr lang="en-US" smtClean="0"/>
              <a:t>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Latest news</a:t>
            </a:r>
          </a:p>
          <a:p>
            <a:r>
              <a:rPr lang="en-US" sz="2800" dirty="0" smtClean="0"/>
              <a:t>Critical Milestones</a:t>
            </a:r>
          </a:p>
          <a:p>
            <a:r>
              <a:rPr lang="en-US" sz="2800" dirty="0" smtClean="0"/>
              <a:t>Rob Walker report</a:t>
            </a:r>
          </a:p>
          <a:p>
            <a:pPr lvl="1"/>
            <a:r>
              <a:rPr lang="en-US" sz="2400" dirty="0" smtClean="0"/>
              <a:t>Producing the Strontium foil</a:t>
            </a:r>
          </a:p>
          <a:p>
            <a:r>
              <a:rPr lang="en-US" sz="2800" dirty="0" smtClean="0"/>
              <a:t>Sasha </a:t>
            </a:r>
            <a:r>
              <a:rPr lang="en-US" sz="2800" dirty="0" err="1" smtClean="0"/>
              <a:t>Savin</a:t>
            </a:r>
            <a:r>
              <a:rPr lang="en-US" sz="2800" dirty="0" smtClean="0"/>
              <a:t> – Timing of the Scintillator Signals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6 May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94238"/>
          </a:xfrm>
        </p:spPr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03485"/>
            <a:ext cx="8437685" cy="4835769"/>
          </a:xfrm>
        </p:spPr>
        <p:txBody>
          <a:bodyPr/>
          <a:lstStyle/>
          <a:p>
            <a:r>
              <a:rPr lang="en-US" dirty="0" smtClean="0"/>
              <a:t>No response yet from</a:t>
            </a:r>
          </a:p>
          <a:p>
            <a:pPr lvl="1"/>
            <a:r>
              <a:rPr lang="en-US" dirty="0" smtClean="0"/>
              <a:t>SPS Coordinator re swapping weeks</a:t>
            </a:r>
          </a:p>
          <a:p>
            <a:pPr lvl="1"/>
            <a:r>
              <a:rPr lang="en-US" dirty="0" smtClean="0"/>
              <a:t>IPPE re shipping tooling/parts to </a:t>
            </a:r>
            <a:r>
              <a:rPr lang="en-US" dirty="0" err="1" smtClean="0"/>
              <a:t>Obninsk</a:t>
            </a:r>
            <a:endParaRPr lang="en-US" dirty="0" smtClean="0"/>
          </a:p>
          <a:p>
            <a:pPr lvl="1"/>
            <a:r>
              <a:rPr lang="en-US" dirty="0" err="1" smtClean="0"/>
              <a:t>Monnier</a:t>
            </a:r>
            <a:r>
              <a:rPr lang="en-US" dirty="0" smtClean="0"/>
              <a:t> re “Essential Worker” status</a:t>
            </a:r>
          </a:p>
          <a:p>
            <a:r>
              <a:rPr lang="en-US" dirty="0" smtClean="0"/>
              <a:t>Travel restrictions on US side - no problem?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4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88215" cy="838200"/>
          </a:xfrm>
        </p:spPr>
        <p:txBody>
          <a:bodyPr/>
          <a:lstStyle/>
          <a:p>
            <a:r>
              <a:rPr lang="en-US" dirty="0" smtClean="0"/>
              <a:t>Critical Milestones (Need dates)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7108"/>
            <a:ext cx="8001000" cy="4542692"/>
          </a:xfrm>
        </p:spPr>
        <p:txBody>
          <a:bodyPr/>
          <a:lstStyle/>
          <a:p>
            <a:r>
              <a:rPr lang="en-US" dirty="0" smtClean="0"/>
              <a:t>Receive Sr-90 source from IPPE</a:t>
            </a:r>
          </a:p>
          <a:p>
            <a:r>
              <a:rPr lang="en-US" dirty="0" smtClean="0"/>
              <a:t>Full system DAQ test</a:t>
            </a:r>
          </a:p>
          <a:p>
            <a:pPr lvl="1"/>
            <a:r>
              <a:rPr lang="en-US" dirty="0" smtClean="0"/>
              <a:t>Need proxy for BPC readout</a:t>
            </a:r>
          </a:p>
          <a:p>
            <a:pPr lvl="1"/>
            <a:r>
              <a:rPr lang="en-US" dirty="0" smtClean="0"/>
              <a:t>Calibration and other auxiliary runs</a:t>
            </a:r>
          </a:p>
          <a:p>
            <a:r>
              <a:rPr lang="en-US" dirty="0" smtClean="0"/>
              <a:t>Full system </a:t>
            </a:r>
            <a:r>
              <a:rPr lang="en-US" dirty="0" err="1" smtClean="0"/>
              <a:t>cryo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Determine Sr-90 activity</a:t>
            </a:r>
          </a:p>
          <a:p>
            <a:pPr lvl="1"/>
            <a:r>
              <a:rPr lang="en-US" dirty="0" smtClean="0"/>
              <a:t>How to beat down the electronics noise</a:t>
            </a:r>
          </a:p>
          <a:p>
            <a:r>
              <a:rPr lang="en-US" dirty="0" smtClean="0"/>
              <a:t>Ship apparatus to CERN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5006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18540</TotalTime>
  <Words>124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Comic Sans MS</vt:lpstr>
      <vt:lpstr>Tahoma</vt:lpstr>
      <vt:lpstr>Times New Roman</vt:lpstr>
      <vt:lpstr>Wingdings</vt:lpstr>
      <vt:lpstr>Default Design</vt:lpstr>
      <vt:lpstr>FCalPulse Local Mtg</vt:lpstr>
      <vt:lpstr>Outline</vt:lpstr>
      <vt:lpstr>News</vt:lpstr>
      <vt:lpstr>Critical Milestones (Need dates)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986</cp:revision>
  <cp:lastPrinted>2020-06-08T23:42:35Z</cp:lastPrinted>
  <dcterms:created xsi:type="dcterms:W3CDTF">1601-01-01T00:00:00Z</dcterms:created>
  <dcterms:modified xsi:type="dcterms:W3CDTF">2021-05-13T14:46:06Z</dcterms:modified>
</cp:coreProperties>
</file>