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316" r:id="rId2"/>
    <p:sldId id="483" r:id="rId3"/>
    <p:sldId id="484" r:id="rId4"/>
    <p:sldId id="485" r:id="rId5"/>
    <p:sldId id="486" r:id="rId6"/>
    <p:sldId id="488" r:id="rId7"/>
    <p:sldId id="487" r:id="rId8"/>
    <p:sldId id="489" r:id="rId9"/>
    <p:sldId id="490" r:id="rId10"/>
    <p:sldId id="491" r:id="rId11"/>
    <p:sldId id="492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CC"/>
    <a:srgbClr val="990099"/>
    <a:srgbClr val="000000"/>
    <a:srgbClr val="92D050"/>
    <a:srgbClr val="33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0" autoAdjust="0"/>
    <p:restoredTop sz="96238" autoAdjust="0"/>
  </p:normalViewPr>
  <p:slideViewPr>
    <p:cSldViewPr snapToGrid="0">
      <p:cViewPr varScale="1">
        <p:scale>
          <a:sx n="110" d="100"/>
          <a:sy n="110" d="100"/>
        </p:scale>
        <p:origin x="13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93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8FB714-6CAF-4DAB-BF80-6EFD63154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8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33" y="4415790"/>
            <a:ext cx="5048748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671CC4B2-62CB-4E42-BAE8-7DDF4AD94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BE95-A3D7-45AD-8BE1-F1F8BD3CE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2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FC65-696D-4575-81AF-E3F28A3BA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22FB-2388-4AFE-AD11-AB2266F81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1341-2A11-426E-8617-9DACF9B07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3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6080-4B90-4EFD-B1BC-BFF13747D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3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29A6-4B0D-4390-9FED-1A2FB6F49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33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C910-58CC-4031-AB61-26FCF3925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4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B2E42-B860-49A0-A7BA-79FAF83F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16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D47B-0494-44E6-8B74-3187B6395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A1E3-1CAD-4D9F-9818-84D7F758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8CA9-39D5-493F-85B8-D43BB5FD4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8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7716CB-1DF1-48CE-B35B-F06E89E3B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83540"/>
            <a:ext cx="5683577" cy="967212"/>
          </a:xfrm>
        </p:spPr>
        <p:txBody>
          <a:bodyPr/>
          <a:lstStyle/>
          <a:p>
            <a:pPr algn="ctr"/>
            <a:r>
              <a:rPr lang="en-US" dirty="0" err="1" smtClean="0"/>
              <a:t>FCalPulse</a:t>
            </a:r>
            <a:r>
              <a:rPr lang="en-US" smtClean="0"/>
              <a:t> Local </a:t>
            </a:r>
            <a:r>
              <a:rPr lang="en-US" dirty="0" err="1" smtClean="0"/>
              <a:t>Mtg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46136"/>
            <a:ext cx="3769936" cy="1216402"/>
          </a:xfrm>
        </p:spPr>
        <p:txBody>
          <a:bodyPr/>
          <a:lstStyle/>
          <a:p>
            <a:pPr algn="ctr"/>
            <a:r>
              <a:rPr lang="en-US" dirty="0" err="1" smtClean="0"/>
              <a:t>J.Rutherfoord</a:t>
            </a:r>
            <a:endParaRPr lang="en-US" dirty="0" smtClean="0"/>
          </a:p>
          <a:p>
            <a:pPr algn="ctr"/>
            <a:r>
              <a:rPr lang="en-US" dirty="0"/>
              <a:t>8</a:t>
            </a:r>
            <a:r>
              <a:rPr lang="en-US" dirty="0" smtClean="0"/>
              <a:t> April 2021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78725" y="5999163"/>
            <a:ext cx="817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v1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63" y="3063708"/>
            <a:ext cx="2386448" cy="23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4D47B-0494-44E6-8B74-3187B6395CB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801"/>
            <a:ext cx="9144000" cy="57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4D47B-0494-44E6-8B74-3187B6395CB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509587"/>
            <a:ext cx="79343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4457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9089"/>
            <a:ext cx="8403772" cy="4480711"/>
          </a:xfrm>
        </p:spPr>
        <p:txBody>
          <a:bodyPr/>
          <a:lstStyle/>
          <a:p>
            <a:r>
              <a:rPr lang="en-US" sz="2800" dirty="0" smtClean="0"/>
              <a:t>Beam time</a:t>
            </a:r>
          </a:p>
          <a:p>
            <a:r>
              <a:rPr lang="en-US" sz="2800" dirty="0" smtClean="0"/>
              <a:t>Rob Walker report</a:t>
            </a:r>
          </a:p>
          <a:p>
            <a:pPr lvl="1"/>
            <a:r>
              <a:rPr lang="en-US" sz="2400" dirty="0" smtClean="0"/>
              <a:t>Sticking the Strontium salt to the foil</a:t>
            </a:r>
          </a:p>
          <a:p>
            <a:r>
              <a:rPr lang="en-US" sz="2800" dirty="0" smtClean="0"/>
              <a:t>Nick Foo – SPS begin/end spill signal simulation</a:t>
            </a:r>
            <a:endParaRPr lang="en-US" sz="2800" dirty="0"/>
          </a:p>
          <a:p>
            <a:r>
              <a:rPr lang="en-US" sz="2800" dirty="0" smtClean="0"/>
              <a:t>Graham Woolley - Aligning rod/tube </a:t>
            </a:r>
            <a:r>
              <a:rPr lang="en-US" sz="2800" dirty="0" smtClean="0"/>
              <a:t>pulses</a:t>
            </a:r>
          </a:p>
          <a:p>
            <a:r>
              <a:rPr lang="en-US" sz="2800" dirty="0" smtClean="0"/>
              <a:t>Sasha </a:t>
            </a:r>
            <a:r>
              <a:rPr lang="en-US" sz="2800" dirty="0" err="1" smtClean="0"/>
              <a:t>Savin</a:t>
            </a:r>
            <a:r>
              <a:rPr lang="en-US" sz="2800" dirty="0" smtClean="0"/>
              <a:t> – Trigger scintillators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923109"/>
          </a:xfrm>
        </p:spPr>
        <p:txBody>
          <a:bodyPr/>
          <a:lstStyle/>
          <a:p>
            <a:r>
              <a:rPr lang="en-US" sz="4000" dirty="0" smtClean="0"/>
              <a:t>Test beam time in the CERN North Area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83" y="1497874"/>
            <a:ext cx="8018417" cy="4521926"/>
          </a:xfrm>
        </p:spPr>
        <p:txBody>
          <a:bodyPr/>
          <a:lstStyle/>
          <a:p>
            <a:r>
              <a:rPr lang="en-US" dirty="0" smtClean="0"/>
              <a:t>Preliminary news from the CERN SPS coordinator</a:t>
            </a:r>
          </a:p>
          <a:p>
            <a:r>
              <a:rPr lang="en-US" dirty="0" smtClean="0"/>
              <a:t>H4 beam line is over-subscribed</a:t>
            </a:r>
          </a:p>
          <a:p>
            <a:r>
              <a:rPr lang="en-US" dirty="0" smtClean="0"/>
              <a:t>We are tentatively scheduled for </a:t>
            </a:r>
          </a:p>
          <a:p>
            <a:pPr lvl="1"/>
            <a:r>
              <a:rPr lang="en-US" dirty="0" smtClean="0"/>
              <a:t>1 week of beam</a:t>
            </a:r>
          </a:p>
          <a:p>
            <a:pPr lvl="1"/>
            <a:r>
              <a:rPr lang="en-US" dirty="0" smtClean="0"/>
              <a:t>In the H2 beam line</a:t>
            </a:r>
          </a:p>
          <a:p>
            <a:pPr lvl="1"/>
            <a:r>
              <a:rPr lang="en-US" dirty="0" smtClean="0"/>
              <a:t>Mid-August</a:t>
            </a:r>
          </a:p>
          <a:p>
            <a:r>
              <a:rPr lang="en-US" dirty="0" smtClean="0"/>
              <a:t>First version of schedule </a:t>
            </a:r>
            <a:r>
              <a:rPr lang="en-US" smtClean="0"/>
              <a:t>out in 2 weeks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0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00608"/>
            <a:ext cx="9144000" cy="6205509"/>
            <a:chOff x="0" y="326244"/>
            <a:chExt cx="9144000" cy="62055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6244"/>
              <a:ext cx="9144000" cy="62055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02309" y="3028889"/>
              <a:ext cx="7770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4927" y="2498757"/>
              <a:ext cx="105850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North Area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263428" y="3206643"/>
              <a:ext cx="232372" cy="3694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6241608" y="3428999"/>
              <a:ext cx="311592" cy="4805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5504507" y="4327559"/>
              <a:ext cx="104869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ATLAS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5930020" y="4727669"/>
              <a:ext cx="92801" cy="24871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/>
          <p:cNvSpPr txBox="1"/>
          <p:nvPr/>
        </p:nvSpPr>
        <p:spPr>
          <a:xfrm>
            <a:off x="6705597" y="269964"/>
            <a:ext cx="121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Lake Geneva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2846" y="2116183"/>
            <a:ext cx="129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1" y="4624251"/>
            <a:ext cx="6966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LHC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062446" y="4301978"/>
            <a:ext cx="330925" cy="3222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03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4D47B-0494-44E6-8B74-3187B6395CB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64"/>
            <a:ext cx="9144000" cy="63310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091542" y="4127857"/>
            <a:ext cx="2037806" cy="203780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344096" y="3648891"/>
            <a:ext cx="705390" cy="8186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95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4D47B-0494-44E6-8B74-3187B6395C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" y="0"/>
            <a:ext cx="8970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4D47B-0494-44E6-8B74-3187B6395C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"/>
            <a:ext cx="9144000" cy="67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4D47B-0494-44E6-8B74-3187B6395C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581025"/>
            <a:ext cx="85439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84069"/>
          </a:xfrm>
        </p:spPr>
        <p:txBody>
          <a:bodyPr/>
          <a:lstStyle/>
          <a:p>
            <a:r>
              <a:rPr lang="en-US" dirty="0" smtClean="0"/>
              <a:t>Tertiary electron beam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 April 2021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4D47B-0494-44E6-8B74-3187B6395CB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0" y="2133599"/>
            <a:ext cx="7733981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09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17718</TotalTime>
  <Words>164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Comic Sans MS</vt:lpstr>
      <vt:lpstr>Tahoma</vt:lpstr>
      <vt:lpstr>Times New Roman</vt:lpstr>
      <vt:lpstr>Wingdings</vt:lpstr>
      <vt:lpstr>Default Design</vt:lpstr>
      <vt:lpstr>FCalPulse Local Mtg</vt:lpstr>
      <vt:lpstr>Outline</vt:lpstr>
      <vt:lpstr>Test beam time in the CERN North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Tertiary electron beam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rutherfo</dc:creator>
  <cp:lastModifiedBy>John Rutherfoord</cp:lastModifiedBy>
  <cp:revision>932</cp:revision>
  <cp:lastPrinted>2020-06-08T23:42:35Z</cp:lastPrinted>
  <dcterms:created xsi:type="dcterms:W3CDTF">1601-01-01T00:00:00Z</dcterms:created>
  <dcterms:modified xsi:type="dcterms:W3CDTF">2021-04-08T18:11:46Z</dcterms:modified>
</cp:coreProperties>
</file>