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16" r:id="rId2"/>
    <p:sldId id="483" r:id="rId3"/>
    <p:sldId id="488" r:id="rId4"/>
    <p:sldId id="485" r:id="rId5"/>
    <p:sldId id="486" r:id="rId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 autoAdjust="0"/>
    <p:restoredTop sz="96238" autoAdjust="0"/>
  </p:normalViewPr>
  <p:slideViewPr>
    <p:cSldViewPr snapToGrid="0">
      <p:cViewPr varScale="1">
        <p:scale>
          <a:sx n="110" d="100"/>
          <a:sy n="110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/>
              <a:t>1</a:t>
            </a:r>
            <a:r>
              <a:rPr lang="en-US" dirty="0" smtClean="0"/>
              <a:t> April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New </a:t>
            </a:r>
            <a:r>
              <a:rPr lang="en-US" sz="2800" dirty="0" err="1" smtClean="0"/>
              <a:t>PreAmplifiers</a:t>
            </a:r>
            <a:endParaRPr lang="en-US" sz="2800" dirty="0" smtClean="0"/>
          </a:p>
          <a:p>
            <a:r>
              <a:rPr lang="en-US" sz="2800" dirty="0" smtClean="0"/>
              <a:t>Rob Walker report</a:t>
            </a:r>
          </a:p>
          <a:p>
            <a:pPr lvl="1"/>
            <a:r>
              <a:rPr lang="en-US" sz="2400" dirty="0" smtClean="0"/>
              <a:t>Sticking the Strontium salt to the foil</a:t>
            </a:r>
          </a:p>
          <a:p>
            <a:pPr lvl="1"/>
            <a:r>
              <a:rPr lang="en-US" sz="2400" dirty="0" smtClean="0"/>
              <a:t>Jobs in the shop</a:t>
            </a:r>
            <a:endParaRPr lang="en-US" sz="2400" dirty="0"/>
          </a:p>
          <a:p>
            <a:r>
              <a:rPr lang="en-US" sz="2800" dirty="0" smtClean="0"/>
              <a:t>Justin </a:t>
            </a:r>
            <a:r>
              <a:rPr lang="en-US" sz="2800" dirty="0" err="1" smtClean="0"/>
              <a:t>Hink</a:t>
            </a:r>
            <a:r>
              <a:rPr lang="en-US" sz="2800" dirty="0" smtClean="0"/>
              <a:t> and Evan </a:t>
            </a:r>
            <a:r>
              <a:rPr lang="en-US" sz="2800" dirty="0" err="1" smtClean="0"/>
              <a:t>LaForge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Shower leakage out the sides</a:t>
            </a:r>
            <a:endParaRPr lang="en-US" sz="2400" dirty="0" smtClean="0"/>
          </a:p>
          <a:p>
            <a:r>
              <a:rPr lang="en-US" sz="2800" dirty="0" smtClean="0"/>
              <a:t>Graham </a:t>
            </a:r>
            <a:r>
              <a:rPr lang="en-US" sz="2800" dirty="0"/>
              <a:t>- update on “Adding Pulses”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8" y="304800"/>
            <a:ext cx="5791201" cy="748937"/>
          </a:xfrm>
        </p:spPr>
        <p:txBody>
          <a:bodyPr/>
          <a:lstStyle/>
          <a:p>
            <a:r>
              <a:rPr lang="en-US" dirty="0" err="1" smtClean="0"/>
              <a:t>FCalPulse</a:t>
            </a:r>
            <a:r>
              <a:rPr lang="en-US" dirty="0" smtClean="0"/>
              <a:t> Readout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5" y="1678395"/>
            <a:ext cx="1778286" cy="404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927" y="3590511"/>
            <a:ext cx="6278880" cy="18889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3770" y="5765069"/>
            <a:ext cx="1807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is current measuring device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995748" y="5860869"/>
            <a:ext cx="5900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Schematic of one channel (of 22) of our current measuring devices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5748" y="1497874"/>
            <a:ext cx="57650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Leonid </a:t>
            </a:r>
            <a:r>
              <a:rPr lang="en-US" sz="1400" dirty="0" err="1" smtClean="0"/>
              <a:t>Kurchaninov</a:t>
            </a:r>
            <a:r>
              <a:rPr lang="en-US" sz="1400" dirty="0" smtClean="0"/>
              <a:t> (TRIUMF) provided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22 preamp channels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16 digitizer channels</a:t>
            </a:r>
          </a:p>
          <a:p>
            <a:r>
              <a:rPr lang="en-US" sz="1400" dirty="0" err="1" smtClean="0"/>
              <a:t>Pulser</a:t>
            </a:r>
            <a:r>
              <a:rPr lang="en-US" sz="1400" dirty="0" smtClean="0"/>
              <a:t> by </a:t>
            </a:r>
            <a:r>
              <a:rPr lang="en-US" sz="1400" dirty="0" err="1" smtClean="0"/>
              <a:t>Giam</a:t>
            </a:r>
            <a:r>
              <a:rPr lang="en-US" sz="1400" dirty="0" smtClean="0"/>
              <a:t> </a:t>
            </a:r>
            <a:r>
              <a:rPr lang="en-US" sz="1400" dirty="0" err="1" smtClean="0"/>
              <a:t>Jia</a:t>
            </a:r>
            <a:r>
              <a:rPr lang="en-US" sz="1400" dirty="0" smtClean="0"/>
              <a:t> </a:t>
            </a:r>
            <a:r>
              <a:rPr lang="en-US" sz="1400" dirty="0" err="1" smtClean="0"/>
              <a:t>Hao</a:t>
            </a:r>
            <a:endParaRPr lang="en-US" sz="1400" dirty="0" smtClean="0"/>
          </a:p>
          <a:p>
            <a:r>
              <a:rPr lang="en-US" sz="1400" dirty="0" smtClean="0"/>
              <a:t>HV board by Dan Tompkins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0643" y="1045023"/>
            <a:ext cx="1778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Pink is liquid argon between two electrode plates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05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83" y="1698171"/>
            <a:ext cx="3509554" cy="3309257"/>
          </a:xfrm>
        </p:spPr>
        <p:txBody>
          <a:bodyPr/>
          <a:lstStyle/>
          <a:p>
            <a:r>
              <a:rPr lang="en-US" sz="2000" dirty="0" smtClean="0">
                <a:solidFill>
                  <a:srgbClr val="0000CC"/>
                </a:solidFill>
              </a:rPr>
              <a:t>One of 5 boards shown here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Each </a:t>
            </a:r>
            <a:r>
              <a:rPr lang="en-US" sz="2000" dirty="0" smtClean="0">
                <a:solidFill>
                  <a:srgbClr val="0000CC"/>
                </a:solidFill>
              </a:rPr>
              <a:t>preamp board has 11 </a:t>
            </a:r>
            <a:r>
              <a:rPr lang="en-US" sz="2000" dirty="0" smtClean="0">
                <a:solidFill>
                  <a:srgbClr val="0000CC"/>
                </a:solidFill>
              </a:rPr>
              <a:t>channels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One channel is in the red box</a:t>
            </a:r>
            <a:r>
              <a:rPr lang="en-US" sz="2000" dirty="0" smtClean="0">
                <a:solidFill>
                  <a:srgbClr val="0000CC"/>
                </a:solidFill>
              </a:rPr>
              <a:t/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We need two boards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Input on the left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Output on the right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>
                <a:solidFill>
                  <a:srgbClr val="0000CC"/>
                </a:solidFill>
              </a:rPr>
              <a:t/>
            </a:r>
            <a:br>
              <a:rPr lang="en-US" sz="800" dirty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  <a:sym typeface="Symbol" panose="05050102010706020507" pitchFamily="18" charset="2"/>
              </a:rPr>
              <a:t>6 V power at the </a:t>
            </a:r>
            <a:r>
              <a:rPr lang="en-US" sz="2000" dirty="0" smtClean="0">
                <a:solidFill>
                  <a:srgbClr val="0000CC"/>
                </a:solidFill>
                <a:sym typeface="Symbol" panose="05050102010706020507" pitchFamily="18" charset="2"/>
              </a:rPr>
              <a:t>top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71516" y="986687"/>
            <a:ext cx="6192522" cy="46443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529943" y="2708365"/>
            <a:ext cx="2821577" cy="38317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554" y="452846"/>
            <a:ext cx="364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990099"/>
                </a:solidFill>
              </a:rPr>
              <a:t>FCalPulse</a:t>
            </a:r>
            <a:r>
              <a:rPr lang="en-US" sz="3200" dirty="0" smtClean="0">
                <a:solidFill>
                  <a:srgbClr val="990099"/>
                </a:solidFill>
              </a:rPr>
              <a:t> Preamps</a:t>
            </a:r>
            <a:endParaRPr lang="en-US" sz="32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 April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2272937" y="992777"/>
            <a:ext cx="1149532" cy="3849189"/>
          </a:xfrm>
          <a:prstGeom prst="roundRect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448594" y="905691"/>
            <a:ext cx="1489166" cy="3648892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72937" y="653143"/>
            <a:ext cx="3405052" cy="397981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252754" y="644434"/>
            <a:ext cx="1105989" cy="5303520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41371" y="4528456"/>
            <a:ext cx="1236618" cy="86214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749" y="5042269"/>
            <a:ext cx="2351314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Common emitter with emitter degeneration Low noise.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0251" y="5461574"/>
            <a:ext cx="1466880" cy="3385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Common base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776549" y="5357073"/>
            <a:ext cx="4336868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Cascode</a:t>
            </a:r>
            <a:r>
              <a:rPr lang="en-US" dirty="0" smtClean="0"/>
              <a:t> configuration</a:t>
            </a:r>
          </a:p>
          <a:p>
            <a:pPr algn="ctr"/>
            <a:r>
              <a:rPr lang="en-US" dirty="0" smtClean="0"/>
              <a:t>Good high frequency performance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1623" y="1515291"/>
            <a:ext cx="1079863" cy="23083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Emitter follower</a:t>
            </a:r>
          </a:p>
          <a:p>
            <a:endParaRPr lang="en-US" sz="800" dirty="0" smtClean="0"/>
          </a:p>
          <a:p>
            <a:r>
              <a:rPr lang="en-US" sz="1600" dirty="0" smtClean="0"/>
              <a:t>Small load on previous stage</a:t>
            </a:r>
          </a:p>
          <a:p>
            <a:endParaRPr lang="en-US" sz="800" dirty="0"/>
          </a:p>
          <a:p>
            <a:r>
              <a:rPr lang="en-US" sz="1600" dirty="0" smtClean="0"/>
              <a:t>Current amplifier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83228" y="5576800"/>
            <a:ext cx="412350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Makes input look like ‘cold’ 50 </a:t>
            </a:r>
            <a:r>
              <a:rPr lang="en-US" dirty="0" smtClean="0">
                <a:sym typeface="Symbol" panose="05050102010706020507" pitchFamily="18" charset="2"/>
              </a:rPr>
              <a:t>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17645</TotalTime>
  <Words>209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FCalPulse Readout</vt:lpstr>
      <vt:lpstr>One of 5 boards shown here  Each preamp board has 11 channels  One channel is in the red box  We need two boards  Input on the left  Output on the right  6 V power at the top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925</cp:revision>
  <cp:lastPrinted>2020-06-08T23:42:35Z</cp:lastPrinted>
  <dcterms:created xsi:type="dcterms:W3CDTF">1601-01-01T00:00:00Z</dcterms:created>
  <dcterms:modified xsi:type="dcterms:W3CDTF">2021-04-01T20:24:59Z</dcterms:modified>
</cp:coreProperties>
</file>