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16" r:id="rId2"/>
    <p:sldId id="483" r:id="rId3"/>
    <p:sldId id="485" r:id="rId4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990099"/>
    <a:srgbClr val="000000"/>
    <a:srgbClr val="92D050"/>
    <a:srgbClr val="FF000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60" autoAdjust="0"/>
    <p:restoredTop sz="96238" autoAdjust="0"/>
  </p:normalViewPr>
  <p:slideViewPr>
    <p:cSldViewPr snapToGrid="0">
      <p:cViewPr varScale="1">
        <p:scale>
          <a:sx n="110" d="100"/>
          <a:sy n="110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25 March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403772" cy="4480711"/>
          </a:xfrm>
        </p:spPr>
        <p:txBody>
          <a:bodyPr/>
          <a:lstStyle/>
          <a:p>
            <a:r>
              <a:rPr lang="en-US" sz="2800" dirty="0" smtClean="0"/>
              <a:t>New </a:t>
            </a:r>
            <a:r>
              <a:rPr lang="en-US" sz="2800" dirty="0" err="1" smtClean="0"/>
              <a:t>PreAmplifiers</a:t>
            </a:r>
            <a:endParaRPr lang="en-US" sz="2800" dirty="0" smtClean="0"/>
          </a:p>
          <a:p>
            <a:r>
              <a:rPr lang="en-US" sz="2800" dirty="0" smtClean="0"/>
              <a:t>Rob Walker report</a:t>
            </a:r>
          </a:p>
          <a:p>
            <a:pPr lvl="1"/>
            <a:r>
              <a:rPr lang="en-US" sz="2400" dirty="0" smtClean="0"/>
              <a:t>Sticking the Strontium salt to the foil</a:t>
            </a:r>
          </a:p>
          <a:p>
            <a:pPr lvl="1"/>
            <a:r>
              <a:rPr lang="en-US" sz="2400" dirty="0" smtClean="0"/>
              <a:t>Jobs in the shop</a:t>
            </a:r>
            <a:endParaRPr lang="en-US" sz="2400" dirty="0"/>
          </a:p>
          <a:p>
            <a:r>
              <a:rPr lang="en-US" sz="2800" dirty="0" smtClean="0"/>
              <a:t>Sasha – Trigger scintillators and their PMTs</a:t>
            </a:r>
          </a:p>
          <a:p>
            <a:r>
              <a:rPr lang="en-US" sz="2800" dirty="0" smtClean="0"/>
              <a:t>Justin </a:t>
            </a:r>
            <a:r>
              <a:rPr lang="en-US" sz="2800" dirty="0" err="1" smtClean="0"/>
              <a:t>Hink</a:t>
            </a:r>
            <a:r>
              <a:rPr lang="en-US" sz="2800" dirty="0" smtClean="0"/>
              <a:t> and Evan </a:t>
            </a:r>
            <a:r>
              <a:rPr lang="en-US" sz="2800" dirty="0" err="1" smtClean="0"/>
              <a:t>LaForge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Finding pair-production in </a:t>
            </a:r>
            <a:r>
              <a:rPr lang="en-US" sz="2400" dirty="0" err="1" smtClean="0"/>
              <a:t>geant</a:t>
            </a:r>
            <a:r>
              <a:rPr lang="en-US" sz="2400" dirty="0" smtClean="0"/>
              <a:t> EM showers</a:t>
            </a:r>
          </a:p>
          <a:p>
            <a:pPr lvl="1"/>
            <a:r>
              <a:rPr lang="en-US" sz="2400" dirty="0" smtClean="0"/>
              <a:t>More on correlations in EM showers</a:t>
            </a:r>
          </a:p>
          <a:p>
            <a:r>
              <a:rPr lang="en-US" sz="2800" dirty="0"/>
              <a:t>Graham - update on “Adding Pulses”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183" y="1602377"/>
            <a:ext cx="3422469" cy="3405051"/>
          </a:xfrm>
        </p:spPr>
        <p:txBody>
          <a:bodyPr/>
          <a:lstStyle/>
          <a:p>
            <a:r>
              <a:rPr lang="en-US" sz="2000" dirty="0" smtClean="0">
                <a:solidFill>
                  <a:srgbClr val="0000CC"/>
                </a:solidFill>
              </a:rPr>
              <a:t>Leonid </a:t>
            </a:r>
            <a:r>
              <a:rPr lang="en-US" sz="2000" dirty="0" err="1" smtClean="0">
                <a:solidFill>
                  <a:srgbClr val="0000CC"/>
                </a:solidFill>
              </a:rPr>
              <a:t>Kurchaninov</a:t>
            </a:r>
            <a:r>
              <a:rPr lang="en-US" sz="2000" dirty="0" smtClean="0">
                <a:solidFill>
                  <a:srgbClr val="0000CC"/>
                </a:solidFill>
              </a:rPr>
              <a:t> shipped five preamp boards which arrived Tuesday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Each preamp board has 11 channels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We need two boards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Input on the left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 smtClean="0">
                <a:solidFill>
                  <a:srgbClr val="0000CC"/>
                </a:solidFill>
              </a:rPr>
              <a:t/>
            </a:r>
            <a:br>
              <a:rPr lang="en-US" sz="800" dirty="0" smtClean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</a:rPr>
              <a:t>Output on the right</a:t>
            </a:r>
            <a:br>
              <a:rPr lang="en-US" sz="2000" dirty="0" smtClean="0">
                <a:solidFill>
                  <a:srgbClr val="0000CC"/>
                </a:solidFill>
              </a:rPr>
            </a:br>
            <a:r>
              <a:rPr lang="en-US" sz="800" dirty="0">
                <a:solidFill>
                  <a:srgbClr val="0000CC"/>
                </a:solidFill>
              </a:rPr>
              <a:t/>
            </a:r>
            <a:br>
              <a:rPr lang="en-US" sz="800" dirty="0">
                <a:solidFill>
                  <a:srgbClr val="0000CC"/>
                </a:solidFill>
              </a:rPr>
            </a:br>
            <a:r>
              <a:rPr lang="en-US" sz="2000" dirty="0" smtClean="0">
                <a:solidFill>
                  <a:srgbClr val="0000CC"/>
                </a:solidFill>
                <a:sym typeface="Symbol" panose="05050102010706020507" pitchFamily="18" charset="2"/>
              </a:rPr>
              <a:t>6 V power at the top</a:t>
            </a:r>
            <a:endParaRPr lang="en-US" sz="2000" dirty="0">
              <a:solidFill>
                <a:srgbClr val="0000CC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25 March 2021</a:t>
            </a: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EB2E42-B860-49A0-A7BA-79FAF83F56E2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571516" y="986687"/>
            <a:ext cx="6192522" cy="464439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5529943" y="2708365"/>
            <a:ext cx="2821577" cy="38317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1554" y="452846"/>
            <a:ext cx="3640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990099"/>
                </a:solidFill>
              </a:rPr>
              <a:t>FCalPulse</a:t>
            </a:r>
            <a:r>
              <a:rPr lang="en-US" sz="3200" dirty="0" smtClean="0">
                <a:solidFill>
                  <a:srgbClr val="990099"/>
                </a:solidFill>
              </a:rPr>
              <a:t> Preamps</a:t>
            </a:r>
            <a:endParaRPr lang="en-US" sz="3200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1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17301</TotalTime>
  <Words>117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Comic Sans MS</vt:lpstr>
      <vt:lpstr>Symbol</vt:lpstr>
      <vt:lpstr>Tahoma</vt:lpstr>
      <vt:lpstr>Times New Roman</vt:lpstr>
      <vt:lpstr>Wingdings</vt:lpstr>
      <vt:lpstr>Default Design</vt:lpstr>
      <vt:lpstr>FCalPulse Local Mtg</vt:lpstr>
      <vt:lpstr>Outline</vt:lpstr>
      <vt:lpstr>Leonid Kurchaninov shipped five preamp boards which arrived Tuesday  Each preamp board has 11 channels  We need two boards  Input on the left  Output on the right  6 V power at the top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914</cp:revision>
  <cp:lastPrinted>2020-06-08T23:42:35Z</cp:lastPrinted>
  <dcterms:created xsi:type="dcterms:W3CDTF">1601-01-01T00:00:00Z</dcterms:created>
  <dcterms:modified xsi:type="dcterms:W3CDTF">2021-03-29T22:11:23Z</dcterms:modified>
</cp:coreProperties>
</file>