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16" r:id="rId2"/>
    <p:sldId id="483" r:id="rId3"/>
    <p:sldId id="498" r:id="rId4"/>
    <p:sldId id="500" r:id="rId5"/>
    <p:sldId id="501" r:id="rId6"/>
    <p:sldId id="489" r:id="rId7"/>
    <p:sldId id="499" r:id="rId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92D050"/>
    <a:srgbClr val="FF0000"/>
    <a:srgbClr val="339933"/>
    <a:srgbClr val="0000CC"/>
    <a:srgbClr val="99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 autoAdjust="0"/>
    <p:restoredTop sz="96238" autoAdjust="0"/>
  </p:normalViewPr>
  <p:slideViewPr>
    <p:cSldViewPr snapToGrid="0">
      <p:cViewPr varScale="1">
        <p:scale>
          <a:sx n="110" d="100"/>
          <a:sy n="110" d="100"/>
        </p:scale>
        <p:origin x="10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CC4B2-62CB-4E42-BAE8-7DDF4AD9412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55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hotos.app.goo.gl/peQ1GosCpxrPe7N5A" TargetMode="External"/><Relationship Id="rId2" Type="http://schemas.openxmlformats.org/officeDocument/2006/relationships/hyperlink" Target="https://goo.gl/photos/8f2G1mHXgcDtDAnX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/>
              <a:t>Local </a:t>
            </a:r>
            <a:r>
              <a:rPr lang="en-US" dirty="0" err="1"/>
              <a:t>FCalPulse</a:t>
            </a:r>
            <a:r>
              <a:rPr lang="en-US" dirty="0"/>
              <a:t>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11</a:t>
            </a:r>
            <a:r>
              <a:rPr lang="en-US" dirty="0" smtClean="0"/>
              <a:t> </a:t>
            </a: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/>
              <a:t>Shower calorimeter tungsten plates</a:t>
            </a:r>
          </a:p>
          <a:p>
            <a:r>
              <a:rPr lang="en-US" sz="2800" dirty="0" smtClean="0"/>
              <a:t>How to proceed with </a:t>
            </a:r>
            <a:r>
              <a:rPr lang="en-US" sz="2800" dirty="0" smtClean="0"/>
              <a:t>Sr-90 beta </a:t>
            </a:r>
            <a:r>
              <a:rPr lang="en-US" sz="2800" dirty="0" smtClean="0"/>
              <a:t>source - Rob</a:t>
            </a:r>
            <a:endParaRPr lang="en-US" sz="2800" dirty="0" smtClean="0"/>
          </a:p>
          <a:p>
            <a:r>
              <a:rPr lang="en-US" sz="2800" dirty="0" smtClean="0"/>
              <a:t>Simulating </a:t>
            </a:r>
            <a:r>
              <a:rPr lang="en-US" sz="2800" dirty="0" err="1" smtClean="0"/>
              <a:t>FCalPulse</a:t>
            </a:r>
            <a:r>
              <a:rPr lang="en-US" sz="2800" dirty="0" smtClean="0"/>
              <a:t> raw data and writing data analysis code – Graham Woolley</a:t>
            </a:r>
          </a:p>
          <a:p>
            <a:r>
              <a:rPr lang="en-US" sz="2800" dirty="0" smtClean="0"/>
              <a:t>Off-axis</a:t>
            </a:r>
            <a:r>
              <a:rPr lang="en-US" sz="2800" dirty="0" smtClean="0"/>
              <a:t> </a:t>
            </a:r>
            <a:r>
              <a:rPr lang="en-US" sz="2800" dirty="0" smtClean="0"/>
              <a:t>350 GeV electrons impinging on our test beam </a:t>
            </a:r>
            <a:r>
              <a:rPr lang="en-US" sz="2800" dirty="0" smtClean="0"/>
              <a:t>setup – Justin </a:t>
            </a:r>
            <a:r>
              <a:rPr lang="en-US" sz="2800" dirty="0" err="1" smtClean="0"/>
              <a:t>Hink</a:t>
            </a:r>
            <a:endParaRPr lang="en-US" sz="2800" dirty="0" smtClean="0"/>
          </a:p>
          <a:p>
            <a:r>
              <a:rPr lang="en-US" sz="2800" dirty="0" smtClean="0"/>
              <a:t>Energy deposits in the </a:t>
            </a:r>
            <a:r>
              <a:rPr lang="en-US" sz="2800" dirty="0" err="1" smtClean="0"/>
              <a:t>LAr</a:t>
            </a:r>
            <a:r>
              <a:rPr lang="en-US" sz="2800" dirty="0" smtClean="0"/>
              <a:t> from 350 GeV electrons – Evan </a:t>
            </a:r>
            <a:r>
              <a:rPr lang="en-US" sz="2800" dirty="0" err="1" smtClean="0"/>
              <a:t>LaForge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0325"/>
          </a:xfrm>
        </p:spPr>
        <p:txBody>
          <a:bodyPr/>
          <a:lstStyle/>
          <a:p>
            <a:r>
              <a:rPr lang="en-US" dirty="0" smtClean="0"/>
              <a:t>Shower Calorimeters on L/R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9768"/>
            <a:ext cx="9144000" cy="514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00519"/>
          </a:xfrm>
        </p:spPr>
        <p:txBody>
          <a:bodyPr/>
          <a:lstStyle/>
          <a:p>
            <a:r>
              <a:rPr lang="en-US" dirty="0" smtClean="0"/>
              <a:t>The Shower Calorimeters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7204"/>
            <a:ext cx="8001000" cy="4522596"/>
          </a:xfrm>
        </p:spPr>
        <p:txBody>
          <a:bodyPr/>
          <a:lstStyle/>
          <a:p>
            <a:r>
              <a:rPr lang="en-US" dirty="0" smtClean="0"/>
              <a:t>IHEP/</a:t>
            </a:r>
            <a:r>
              <a:rPr lang="en-US" dirty="0" err="1" smtClean="0"/>
              <a:t>Protvino</a:t>
            </a:r>
            <a:r>
              <a:rPr lang="en-US" dirty="0" smtClean="0"/>
              <a:t> (Sergey Denisov) has produced 26 30</a:t>
            </a:r>
            <a:r>
              <a:rPr lang="en-US" dirty="0" smtClean="0">
                <a:sym typeface="Symbol" panose="05050102010706020507" pitchFamily="18" charset="2"/>
              </a:rPr>
              <a:t>303.5 mm</a:t>
            </a:r>
            <a:r>
              <a:rPr lang="en-US" baseline="30000" dirty="0" smtClean="0">
                <a:sym typeface="Symbol" panose="05050102010706020507" pitchFamily="18" charset="2"/>
              </a:rPr>
              <a:t>3</a:t>
            </a:r>
            <a:r>
              <a:rPr lang="en-US" dirty="0" smtClean="0">
                <a:sym typeface="Symbol" panose="05050102010706020507" pitchFamily="18" charset="2"/>
              </a:rPr>
              <a:t> W plates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Will ship to MPI/Munich in early April</a:t>
            </a:r>
          </a:p>
          <a:p>
            <a:r>
              <a:rPr lang="en-US" dirty="0" smtClean="0">
                <a:sym typeface="Symbol" panose="05050102010706020507" pitchFamily="18" charset="2"/>
              </a:rPr>
              <a:t>MPI (Sven </a:t>
            </a:r>
            <a:r>
              <a:rPr lang="en-US" dirty="0" err="1" smtClean="0">
                <a:sym typeface="Symbol" panose="05050102010706020507" pitchFamily="18" charset="2"/>
              </a:rPr>
              <a:t>Menke</a:t>
            </a:r>
            <a:r>
              <a:rPr lang="en-US" dirty="0" smtClean="0">
                <a:sym typeface="Symbol" panose="05050102010706020507" pitchFamily="18" charset="2"/>
              </a:rPr>
              <a:t>) will ship to us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We will make the shower calorimeters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For detailed data on the W plates see https://indico.cern.ch/event/1013221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For the parts drawings see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52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to photos and drawings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892521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FCalPulse</a:t>
            </a:r>
            <a:r>
              <a:rPr lang="en-US" dirty="0" smtClean="0"/>
              <a:t> mechanicals see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14 December 2020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48081" y="3059311"/>
            <a:ext cx="83058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https://goo.gl/photos/8f2G1mHXgcDtDAnX9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for drawings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https://photos.app.goo.gl/peQ1GosCpxrPe7N5A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for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pictures</a:t>
            </a:r>
          </a:p>
          <a:p>
            <a:pPr>
              <a:spcAft>
                <a:spcPts val="6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http://atlas.physics.arizona.edu/Arizona_Atlas_Downloads/walker/FCalPulse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134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2150"/>
          </a:xfrm>
        </p:spPr>
        <p:txBody>
          <a:bodyPr/>
          <a:lstStyle/>
          <a:p>
            <a:r>
              <a:rPr lang="en-US" dirty="0" smtClean="0"/>
              <a:t>Hot beta source -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02876"/>
            <a:ext cx="8670203" cy="2928448"/>
          </a:xfrm>
        </p:spPr>
        <p:txBody>
          <a:bodyPr/>
          <a:lstStyle/>
          <a:p>
            <a:r>
              <a:rPr lang="en-US" dirty="0" smtClean="0"/>
              <a:t>Manufacturer: IPPE </a:t>
            </a:r>
            <a:r>
              <a:rPr lang="en-US" dirty="0" err="1" smtClean="0"/>
              <a:t>Obninsk</a:t>
            </a:r>
            <a:endParaRPr lang="en-US" dirty="0" smtClean="0"/>
          </a:p>
          <a:p>
            <a:pPr lvl="1"/>
            <a:r>
              <a:rPr lang="en-US" dirty="0" smtClean="0"/>
              <a:t>We asked them to pause production</a:t>
            </a:r>
          </a:p>
          <a:p>
            <a:pPr lvl="1"/>
            <a:r>
              <a:rPr lang="en-US" dirty="0" smtClean="0"/>
              <a:t>Their proposal to enclose the SrCl</a:t>
            </a:r>
            <a:r>
              <a:rPr lang="en-US" baseline="-25000" dirty="0" smtClean="0"/>
              <a:t>2</a:t>
            </a:r>
            <a:r>
              <a:rPr lang="en-US" dirty="0" smtClean="0"/>
              <a:t> in 100 </a:t>
            </a:r>
            <a:r>
              <a:rPr lang="en-US" dirty="0" smtClean="0">
                <a:sym typeface="Symbol" panose="05050102010706020507" pitchFamily="18" charset="2"/>
              </a:rPr>
              <a:t>m of Indium is unacceptable.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Indium is too dense and Z is too high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Defeats the point of the thin Titanium shell wall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664" y="5189204"/>
            <a:ext cx="6056671" cy="9067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84360" y="4431324"/>
            <a:ext cx="1115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 foil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40994" y="5833670"/>
            <a:ext cx="97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999244" y="4902950"/>
            <a:ext cx="496556" cy="53320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5667270" y="5509192"/>
            <a:ext cx="767765" cy="52326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4411227" y="5928527"/>
            <a:ext cx="653142" cy="803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21250364">
            <a:off x="4280603" y="5958027"/>
            <a:ext cx="1131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11 March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90" y="156189"/>
            <a:ext cx="7293010" cy="663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026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16750</TotalTime>
  <Words>245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Comic Sans MS</vt:lpstr>
      <vt:lpstr>Symbol</vt:lpstr>
      <vt:lpstr>Tahoma</vt:lpstr>
      <vt:lpstr>Times New Roman</vt:lpstr>
      <vt:lpstr>Wingdings</vt:lpstr>
      <vt:lpstr>Default Design</vt:lpstr>
      <vt:lpstr>Local FCalPulse Mtg</vt:lpstr>
      <vt:lpstr>Outline</vt:lpstr>
      <vt:lpstr>Shower Calorimeters on L/R</vt:lpstr>
      <vt:lpstr>The Shower Calorimeters</vt:lpstr>
      <vt:lpstr>Links to photos and drawings</vt:lpstr>
      <vt:lpstr>Hot beta source - Status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879</cp:revision>
  <cp:lastPrinted>2020-06-08T23:42:35Z</cp:lastPrinted>
  <dcterms:created xsi:type="dcterms:W3CDTF">1601-01-01T00:00:00Z</dcterms:created>
  <dcterms:modified xsi:type="dcterms:W3CDTF">2021-03-11T18:58:08Z</dcterms:modified>
</cp:coreProperties>
</file>