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316" r:id="rId2"/>
    <p:sldId id="483" r:id="rId3"/>
    <p:sldId id="495" r:id="rId4"/>
    <p:sldId id="487" r:id="rId5"/>
    <p:sldId id="496" r:id="rId6"/>
    <p:sldId id="494" r:id="rId7"/>
    <p:sldId id="489" r:id="rId8"/>
    <p:sldId id="488" r:id="rId9"/>
    <p:sldId id="497" r:id="rId10"/>
    <p:sldId id="498" r:id="rId11"/>
    <p:sldId id="499" r:id="rId12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92D050"/>
    <a:srgbClr val="FF0000"/>
    <a:srgbClr val="339933"/>
    <a:srgbClr val="0000CC"/>
    <a:srgbClr val="9900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0" autoAdjust="0"/>
    <p:restoredTop sz="86408" autoAdjust="0"/>
  </p:normalViewPr>
  <p:slideViewPr>
    <p:cSldViewPr snapToGrid="0">
      <p:cViewPr varScale="1">
        <p:scale>
          <a:sx n="95" d="100"/>
          <a:sy n="95" d="100"/>
        </p:scale>
        <p:origin x="142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6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1938" y="-8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641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173" y="0"/>
            <a:ext cx="29826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580"/>
            <a:ext cx="2982641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173" y="8831580"/>
            <a:ext cx="29826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8FB714-6CAF-4DAB-BF80-6EFD63154D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989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641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173" y="0"/>
            <a:ext cx="29826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533" y="4415790"/>
            <a:ext cx="5048748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580"/>
            <a:ext cx="2982641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173" y="8831580"/>
            <a:ext cx="29826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ahoma" charset="0"/>
              </a:defRPr>
            </a:lvl1pPr>
          </a:lstStyle>
          <a:p>
            <a:pPr>
              <a:defRPr/>
            </a:pPr>
            <a:fld id="{671CC4B2-62CB-4E42-BAE8-7DDF4AD941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516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CC4B2-62CB-4E42-BAE8-7DDF4AD94123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148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1CC4B2-62CB-4E42-BAE8-7DDF4AD94123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552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3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grpSp>
            <p:nvGrpSpPr>
              <p:cNvPr id="16" name="Group 4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Line 27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Line 28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Line 29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Line 30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Line 31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Line 32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Line 33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Line 34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35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36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37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38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39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40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41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42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43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44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Line 45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Line 46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47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Line 48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49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Line 50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51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Line 52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Line 53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Line 54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Line 55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" name="Line 56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76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65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63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64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Arc 6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75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7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Line 68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Arc 69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201" name="Rectangle 5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202" name="Rectangle 5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9" name="Rectangle 7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4 March 2021</a:t>
            </a:r>
            <a:endParaRPr lang="en-US" altLang="en-US"/>
          </a:p>
        </p:txBody>
      </p:sp>
      <p:sp>
        <p:nvSpPr>
          <p:cNvPr id="70" name="Rectangle 7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71" name="Rectangle 7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DBE95-A3D7-45AD-8BE1-F1F8BD3CE6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285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4 March 2021</a:t>
            </a:r>
            <a:endParaRPr lang="en-US" alt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4FC65-696D-4575-81AF-E3F28A3BAF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95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4 March 2021</a:t>
            </a:r>
            <a:endParaRPr lang="en-US" alt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922FB-2388-4AFE-AD11-AB2266F814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86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4 March 2021</a:t>
            </a:r>
            <a:endParaRPr lang="en-US" alt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F1341-2A11-426E-8617-9DACF9B076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737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4 March 2021</a:t>
            </a:r>
            <a:endParaRPr lang="en-US" alt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06080-4B90-4EFD-B1BC-BFF13747D7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31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4 March 2021</a:t>
            </a:r>
            <a:endParaRPr lang="en-US" alt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C29A6-4B0D-4390-9FED-1A2FB6F497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33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4 March 2021</a:t>
            </a:r>
            <a:endParaRPr lang="en-US" altLang="en-US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1C910-58CC-4031-AB61-26FCF3925E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54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4 March 2021</a:t>
            </a:r>
            <a:endParaRPr lang="en-US" alt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B2E42-B860-49A0-A7BA-79FAF83F56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167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4 March 2021</a:t>
            </a:r>
            <a:endParaRPr lang="en-US" alt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4D47B-0494-44E6-8B74-3187B6395C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10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4 March 2021</a:t>
            </a:r>
            <a:endParaRPr lang="en-US" alt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AA1E3-1CAD-4D9F-9818-84D7F75868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33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4 March 2021</a:t>
            </a:r>
            <a:endParaRPr lang="en-US" alt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48CA9-39D5-493F-85B8-D43BB5FD4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83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70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1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2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3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4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7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8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9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0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1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2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3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5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6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7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8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9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0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1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41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9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0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1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8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9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0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1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2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3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7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8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9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3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6" name="Line 60"/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Arc 62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 smtClean="0"/>
              <a:t>4 March 2021</a:t>
            </a:r>
            <a:endParaRPr lang="en-US" altLang="en-US"/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97716CB-1DF1-48CE-B35B-F06E89E3B2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6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783540"/>
            <a:ext cx="5683577" cy="967212"/>
          </a:xfrm>
        </p:spPr>
        <p:txBody>
          <a:bodyPr/>
          <a:lstStyle/>
          <a:p>
            <a:pPr algn="ctr"/>
            <a:r>
              <a:rPr lang="en-US" dirty="0"/>
              <a:t>Local </a:t>
            </a:r>
            <a:r>
              <a:rPr lang="en-US" dirty="0" err="1"/>
              <a:t>FCalPulse</a:t>
            </a:r>
            <a:r>
              <a:rPr lang="en-US" dirty="0"/>
              <a:t> </a:t>
            </a:r>
            <a:r>
              <a:rPr lang="en-US" dirty="0" err="1" smtClean="0"/>
              <a:t>Mtg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46136"/>
            <a:ext cx="3769936" cy="1216402"/>
          </a:xfrm>
        </p:spPr>
        <p:txBody>
          <a:bodyPr/>
          <a:lstStyle/>
          <a:p>
            <a:pPr algn="ctr"/>
            <a:r>
              <a:rPr lang="en-US" dirty="0" err="1" smtClean="0"/>
              <a:t>J.Rutherfoord</a:t>
            </a:r>
            <a:endParaRPr lang="en-US" dirty="0" smtClean="0"/>
          </a:p>
          <a:p>
            <a:pPr algn="ctr"/>
            <a:r>
              <a:rPr lang="en-US" dirty="0" smtClean="0"/>
              <a:t>4 March 2021</a:t>
            </a:r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7578725" y="5999163"/>
            <a:ext cx="817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Comic Sans MS" pitchFamily="66" charset="0"/>
              </a:rPr>
              <a:t>v1</a:t>
            </a:r>
            <a:endParaRPr lang="en-US" altLang="en-US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363" y="3063708"/>
            <a:ext cx="2386448" cy="232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6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760325"/>
          </a:xfrm>
        </p:spPr>
        <p:txBody>
          <a:bodyPr/>
          <a:lstStyle/>
          <a:p>
            <a:r>
              <a:rPr lang="en-US" dirty="0" smtClean="0"/>
              <a:t>Shower Calorimeters on L/R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4 March 2021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B2E42-B860-49A0-A7BA-79FAF83F56E2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9768"/>
            <a:ext cx="9144000" cy="514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4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50760"/>
          </a:xfrm>
        </p:spPr>
        <p:txBody>
          <a:bodyPr/>
          <a:lstStyle/>
          <a:p>
            <a:r>
              <a:rPr lang="en-US" dirty="0" smtClean="0"/>
              <a:t>W-plate Shower Calorimeters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37398"/>
            <a:ext cx="8403771" cy="4482402"/>
          </a:xfrm>
        </p:spPr>
        <p:txBody>
          <a:bodyPr/>
          <a:lstStyle/>
          <a:p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Develop EM shower which is max at PEEK block</a:t>
            </a:r>
          </a:p>
          <a:p>
            <a:r>
              <a:rPr lang="en-US" dirty="0" smtClean="0"/>
              <a:t>News from IHEP/</a:t>
            </a:r>
            <a:r>
              <a:rPr lang="en-US" dirty="0" err="1" smtClean="0"/>
              <a:t>Protvino</a:t>
            </a:r>
            <a:r>
              <a:rPr lang="en-US" dirty="0" smtClean="0"/>
              <a:t> (Sergey Denisov)</a:t>
            </a:r>
          </a:p>
          <a:p>
            <a:pPr lvl="1"/>
            <a:r>
              <a:rPr lang="en-US" dirty="0" smtClean="0"/>
              <a:t>Tungsten plates are completed</a:t>
            </a:r>
          </a:p>
          <a:p>
            <a:pPr lvl="1"/>
            <a:r>
              <a:rPr lang="en-US" dirty="0" smtClean="0"/>
              <a:t>Trouble drilling holes for ground pins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4 March 2021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F1341-2A11-426E-8617-9DACF9B0760B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33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4457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39089"/>
            <a:ext cx="8604738" cy="4480711"/>
          </a:xfrm>
        </p:spPr>
        <p:txBody>
          <a:bodyPr/>
          <a:lstStyle/>
          <a:p>
            <a:r>
              <a:rPr lang="en-US" dirty="0" smtClean="0"/>
              <a:t>PowerPoints from past Local Group Meetings</a:t>
            </a:r>
          </a:p>
          <a:p>
            <a:r>
              <a:rPr lang="en-US" dirty="0" smtClean="0"/>
              <a:t>Status of preamps</a:t>
            </a:r>
          </a:p>
          <a:p>
            <a:r>
              <a:rPr lang="en-US" dirty="0" smtClean="0"/>
              <a:t>Latest on the Sr-90 beta source</a:t>
            </a:r>
          </a:p>
          <a:p>
            <a:r>
              <a:rPr lang="en-US" dirty="0" smtClean="0"/>
              <a:t>Fast trigger</a:t>
            </a:r>
          </a:p>
          <a:p>
            <a:r>
              <a:rPr lang="en-US" dirty="0" smtClean="0"/>
              <a:t>Status of shower calorimeters</a:t>
            </a:r>
          </a:p>
          <a:p>
            <a:r>
              <a:rPr lang="en-US" dirty="0" smtClean="0"/>
              <a:t>Analysis of simulated 350 GeV electrons impinging on our test beam setup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4 March 2021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F1341-2A11-426E-8617-9DACF9B0760B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05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02804" cy="941196"/>
          </a:xfrm>
        </p:spPr>
        <p:txBody>
          <a:bodyPr/>
          <a:lstStyle/>
          <a:p>
            <a:r>
              <a:rPr lang="en-US" dirty="0" err="1" smtClean="0"/>
              <a:t>FCalPulse</a:t>
            </a:r>
            <a:r>
              <a:rPr lang="en-US" dirty="0" smtClean="0"/>
              <a:t> Local Group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97204"/>
            <a:ext cx="8202804" cy="4522596"/>
          </a:xfrm>
        </p:spPr>
        <p:txBody>
          <a:bodyPr/>
          <a:lstStyle/>
          <a:p>
            <a:r>
              <a:rPr lang="en-US" dirty="0" err="1" smtClean="0"/>
              <a:t>Powerpoints</a:t>
            </a:r>
            <a:r>
              <a:rPr lang="en-US" smtClean="0"/>
              <a:t> </a:t>
            </a:r>
            <a:r>
              <a:rPr lang="en-US" dirty="0" smtClean="0"/>
              <a:t>of the talks of past meetings can be found </a:t>
            </a:r>
            <a:r>
              <a:rPr lang="en-US" smtClean="0"/>
              <a:t>at  http://atlas.physics.arizona.edu/Arizona_Atlas_Downloads/FCalPulse/LocalTalks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4 March 2021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F1341-2A11-426E-8617-9DACF9B0760B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61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71739"/>
          </a:xfrm>
        </p:spPr>
        <p:txBody>
          <a:bodyPr/>
          <a:lstStyle/>
          <a:p>
            <a:r>
              <a:rPr lang="en-US" dirty="0" err="1" smtClean="0"/>
              <a:t>FCalPulse</a:t>
            </a:r>
            <a:r>
              <a:rPr lang="en-US" dirty="0" smtClean="0"/>
              <a:t> Preamps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530036"/>
            <a:ext cx="8534400" cy="4718364"/>
          </a:xfrm>
        </p:spPr>
        <p:txBody>
          <a:bodyPr/>
          <a:lstStyle/>
          <a:p>
            <a:r>
              <a:rPr lang="en-US" dirty="0" smtClean="0"/>
              <a:t>Amplifies the calorimeter signals</a:t>
            </a:r>
          </a:p>
          <a:p>
            <a:r>
              <a:rPr lang="en-US" dirty="0" smtClean="0"/>
              <a:t>11 + 11 channels</a:t>
            </a:r>
          </a:p>
          <a:p>
            <a:r>
              <a:rPr lang="en-US" dirty="0" smtClean="0"/>
              <a:t>Designed and built at TRIUMF (Leonid)</a:t>
            </a:r>
          </a:p>
          <a:p>
            <a:r>
              <a:rPr lang="en-US" dirty="0" smtClean="0"/>
              <a:t>New, more robust design</a:t>
            </a:r>
          </a:p>
          <a:p>
            <a:r>
              <a:rPr lang="en-US" dirty="0" smtClean="0"/>
              <a:t>Printed-circuit boards completed</a:t>
            </a:r>
          </a:p>
          <a:p>
            <a:r>
              <a:rPr lang="en-US" dirty="0" smtClean="0"/>
              <a:t>Boards and components at assembly house</a:t>
            </a:r>
          </a:p>
          <a:p>
            <a:r>
              <a:rPr lang="en-US" dirty="0" smtClean="0"/>
              <a:t>Expected to be returned in a week</a:t>
            </a:r>
          </a:p>
          <a:p>
            <a:r>
              <a:rPr lang="en-US" dirty="0" smtClean="0"/>
              <a:t>Another week to test and certify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4 March 2021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B2E42-B860-49A0-A7BA-79FAF83F56E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51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4 March 2021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J. Rutherfoord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B2E42-B860-49A0-A7BA-79FAF83F56E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16" y="0"/>
            <a:ext cx="51435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837" y="251209"/>
            <a:ext cx="3406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+mn-lt"/>
              </a:rPr>
              <a:t>New </a:t>
            </a:r>
            <a:r>
              <a:rPr lang="en-US" sz="3600" dirty="0" err="1" smtClean="0">
                <a:solidFill>
                  <a:srgbClr val="7030A0"/>
                </a:solidFill>
                <a:latin typeface="+mn-lt"/>
              </a:rPr>
              <a:t>PreAmps</a:t>
            </a:r>
            <a:endParaRPr lang="en-US" sz="3600" dirty="0" smtClean="0">
              <a:solidFill>
                <a:srgbClr val="7030A0"/>
              </a:solidFill>
              <a:latin typeface="+mn-lt"/>
            </a:endParaRPr>
          </a:p>
          <a:p>
            <a:r>
              <a:rPr lang="en-US" sz="2400" dirty="0" smtClean="0">
                <a:solidFill>
                  <a:srgbClr val="7030A0"/>
                </a:solidFill>
                <a:latin typeface="+mn-lt"/>
              </a:rPr>
              <a:t>Leonid </a:t>
            </a:r>
            <a:r>
              <a:rPr lang="en-US" sz="2400" dirty="0" err="1" smtClean="0">
                <a:solidFill>
                  <a:srgbClr val="7030A0"/>
                </a:solidFill>
                <a:latin typeface="+mn-lt"/>
              </a:rPr>
              <a:t>Kurchaninov</a:t>
            </a:r>
            <a:endParaRPr lang="en-US" sz="24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982" y="2160394"/>
            <a:ext cx="337624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panose="05050102010706020507" pitchFamily="18" charset="2"/>
              <a:buChar char="·"/>
            </a:pPr>
            <a:r>
              <a:rPr lang="en-US" dirty="0" smtClean="0">
                <a:solidFill>
                  <a:schemeClr val="accent4"/>
                </a:solidFill>
                <a:latin typeface="+mn-lt"/>
                <a:sym typeface="Symbol" panose="05050102010706020507" pitchFamily="18" charset="2"/>
              </a:rPr>
              <a:t>Delivered to TRIUMF</a:t>
            </a:r>
          </a:p>
          <a:p>
            <a:pPr marL="342900" indent="-342900">
              <a:buFont typeface="Symbol" panose="05050102010706020507" pitchFamily="18" charset="2"/>
              <a:buChar char="·"/>
            </a:pPr>
            <a:r>
              <a:rPr lang="en-US" dirty="0" smtClean="0">
                <a:solidFill>
                  <a:schemeClr val="accent4"/>
                </a:solidFill>
                <a:latin typeface="+mn-lt"/>
                <a:sym typeface="Symbol" panose="05050102010706020507" pitchFamily="18" charset="2"/>
              </a:rPr>
              <a:t>Testing started – will extend into next week</a:t>
            </a:r>
          </a:p>
          <a:p>
            <a:pPr marL="342900" indent="-342900">
              <a:buFont typeface="Symbol" panose="05050102010706020507" pitchFamily="18" charset="2"/>
              <a:buChar char="·"/>
            </a:pPr>
            <a:r>
              <a:rPr lang="en-US" dirty="0" smtClean="0">
                <a:solidFill>
                  <a:schemeClr val="accent4"/>
                </a:solidFill>
                <a:latin typeface="+mn-lt"/>
                <a:sym typeface="Symbol" panose="05050102010706020507" pitchFamily="18" charset="2"/>
              </a:rPr>
              <a:t>We might receive them late next week or the following week.</a:t>
            </a:r>
          </a:p>
          <a:p>
            <a:pPr marL="342900" indent="-342900">
              <a:buFont typeface="Symbol" panose="05050102010706020507" pitchFamily="18" charset="2"/>
              <a:buChar char="·"/>
            </a:pPr>
            <a:r>
              <a:rPr lang="en-US" dirty="0" smtClean="0">
                <a:solidFill>
                  <a:schemeClr val="accent4"/>
                </a:solidFill>
                <a:latin typeface="+mn-lt"/>
              </a:rPr>
              <a:t>Now 11 channels/board</a:t>
            </a:r>
          </a:p>
          <a:p>
            <a:r>
              <a:rPr lang="en-US" sz="1600" dirty="0" smtClean="0">
                <a:solidFill>
                  <a:schemeClr val="accent4"/>
                </a:solidFill>
              </a:rPr>
              <a:t>     </a:t>
            </a:r>
            <a:r>
              <a:rPr lang="en-US" sz="1600" dirty="0" smtClean="0">
                <a:solidFill>
                  <a:schemeClr val="accent4"/>
                </a:solidFill>
                <a:sym typeface="Symbol" panose="05050102010706020507" pitchFamily="18" charset="2"/>
              </a:rPr>
              <a:t>  </a:t>
            </a:r>
            <a:r>
              <a:rPr lang="en-US" sz="1600" dirty="0" smtClean="0">
                <a:solidFill>
                  <a:schemeClr val="accent4"/>
                </a:solidFill>
              </a:rPr>
              <a:t>Need </a:t>
            </a:r>
            <a:r>
              <a:rPr lang="en-US" sz="1600" dirty="0">
                <a:solidFill>
                  <a:schemeClr val="accent4"/>
                </a:solidFill>
              </a:rPr>
              <a:t>22 channels in all</a:t>
            </a:r>
            <a:endParaRPr lang="en-US" sz="1600" dirty="0" smtClean="0">
              <a:solidFill>
                <a:schemeClr val="accent4"/>
              </a:solidFill>
              <a:latin typeface="+mn-lt"/>
            </a:endParaRPr>
          </a:p>
          <a:p>
            <a:pPr marL="342900" indent="-342900">
              <a:buFont typeface="Symbol" panose="05050102010706020507" pitchFamily="18" charset="2"/>
              <a:buChar char="·"/>
            </a:pPr>
            <a:r>
              <a:rPr lang="en-US" dirty="0" smtClean="0">
                <a:solidFill>
                  <a:schemeClr val="accent4"/>
                </a:solidFill>
                <a:latin typeface="+mn-lt"/>
              </a:rPr>
              <a:t>More space between channels for better isolation</a:t>
            </a:r>
          </a:p>
          <a:p>
            <a:pPr marL="342900" indent="-342900">
              <a:buFont typeface="Symbol" panose="05050102010706020507" pitchFamily="18" charset="2"/>
              <a:buChar char="·"/>
            </a:pPr>
            <a:r>
              <a:rPr lang="en-US" dirty="0" smtClean="0">
                <a:solidFill>
                  <a:schemeClr val="accent4"/>
                </a:solidFill>
                <a:latin typeface="+mn-lt"/>
              </a:rPr>
              <a:t>Improved filtering on low voltage power</a:t>
            </a:r>
            <a:endParaRPr lang="en-US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9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4 March 2021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B2E42-B860-49A0-A7BA-79FAF83F56E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129" y="0"/>
            <a:ext cx="5141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7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72150"/>
          </a:xfrm>
        </p:spPr>
        <p:txBody>
          <a:bodyPr/>
          <a:lstStyle/>
          <a:p>
            <a:r>
              <a:rPr lang="en-US" dirty="0" smtClean="0"/>
              <a:t>Hot beta source -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02876"/>
            <a:ext cx="8670203" cy="2928448"/>
          </a:xfrm>
        </p:spPr>
        <p:txBody>
          <a:bodyPr/>
          <a:lstStyle/>
          <a:p>
            <a:r>
              <a:rPr lang="en-US" dirty="0" smtClean="0"/>
              <a:t>Manufacturer: IPPE </a:t>
            </a:r>
            <a:r>
              <a:rPr lang="en-US" dirty="0" err="1" smtClean="0"/>
              <a:t>Obninsk</a:t>
            </a:r>
            <a:endParaRPr lang="en-US" dirty="0" smtClean="0"/>
          </a:p>
          <a:p>
            <a:pPr lvl="1"/>
            <a:r>
              <a:rPr lang="en-US" dirty="0" smtClean="0"/>
              <a:t>We asked them to pause production</a:t>
            </a:r>
          </a:p>
          <a:p>
            <a:pPr lvl="1"/>
            <a:r>
              <a:rPr lang="en-US" dirty="0" smtClean="0"/>
              <a:t>Their proposal to enclose the SrCl</a:t>
            </a:r>
            <a:r>
              <a:rPr lang="en-US" baseline="-25000" dirty="0" smtClean="0"/>
              <a:t>2</a:t>
            </a:r>
            <a:r>
              <a:rPr lang="en-US" dirty="0" smtClean="0"/>
              <a:t> in 100 </a:t>
            </a:r>
            <a:r>
              <a:rPr lang="en-US" dirty="0" smtClean="0">
                <a:sym typeface="Symbol" panose="05050102010706020507" pitchFamily="18" charset="2"/>
              </a:rPr>
              <a:t>m of Indium is unacceptable.</a:t>
            </a:r>
          </a:p>
          <a:p>
            <a:pPr lvl="2"/>
            <a:r>
              <a:rPr lang="en-US" dirty="0" smtClean="0">
                <a:sym typeface="Symbol" panose="05050102010706020507" pitchFamily="18" charset="2"/>
              </a:rPr>
              <a:t>Indium is too dense and Z is too high</a:t>
            </a:r>
          </a:p>
          <a:p>
            <a:pPr lvl="2"/>
            <a:r>
              <a:rPr lang="en-US" dirty="0" smtClean="0">
                <a:sym typeface="Symbol" panose="05050102010706020507" pitchFamily="18" charset="2"/>
              </a:rPr>
              <a:t>Defeats the point of the thin Titanium shell wall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4 March 2021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F1341-2A11-426E-8617-9DACF9B0760B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64" y="5189204"/>
            <a:ext cx="6056671" cy="906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84360" y="4431324"/>
            <a:ext cx="1115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 foil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40994" y="5833670"/>
            <a:ext cx="974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Shell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3999244" y="4902950"/>
            <a:ext cx="496556" cy="53320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5667270" y="5509192"/>
            <a:ext cx="767765" cy="52326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3572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4 March 2021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B2E42-B860-49A0-A7BA-79FAF83F56E2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0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4 March 2021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B2E42-B860-49A0-A7BA-79FAF83F56E2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831" y="0"/>
            <a:ext cx="624548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5380"/>
            <a:ext cx="4535156" cy="1143000"/>
          </a:xfrm>
        </p:spPr>
        <p:txBody>
          <a:bodyPr/>
          <a:lstStyle/>
          <a:p>
            <a:r>
              <a:rPr lang="en-US" dirty="0" smtClean="0"/>
              <a:t>Trigger Scintillators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959429"/>
            <a:ext cx="3152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Ready to order scintillator plastic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66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16639</TotalTime>
  <Words>319</Words>
  <Application>Microsoft Office PowerPoint</Application>
  <PresentationFormat>On-screen Show (4:3)</PresentationFormat>
  <Paragraphs>80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Comic Sans MS</vt:lpstr>
      <vt:lpstr>Symbol</vt:lpstr>
      <vt:lpstr>Tahoma</vt:lpstr>
      <vt:lpstr>Times New Roman</vt:lpstr>
      <vt:lpstr>Wingdings</vt:lpstr>
      <vt:lpstr>Default Design</vt:lpstr>
      <vt:lpstr>Local FCalPulse Mtg</vt:lpstr>
      <vt:lpstr>Outline</vt:lpstr>
      <vt:lpstr>FCalPulse Local Group Meetings</vt:lpstr>
      <vt:lpstr>FCalPulse Preamps</vt:lpstr>
      <vt:lpstr>PowerPoint Presentation</vt:lpstr>
      <vt:lpstr>PowerPoint Presentation</vt:lpstr>
      <vt:lpstr>Hot beta source - Status</vt:lpstr>
      <vt:lpstr>PowerPoint Presentation</vt:lpstr>
      <vt:lpstr>Trigger Scintillators</vt:lpstr>
      <vt:lpstr>Shower Calorimeters on L/R</vt:lpstr>
      <vt:lpstr>W-plate Shower Calorimeters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rutherfo</dc:creator>
  <cp:lastModifiedBy>John Rutherfoord</cp:lastModifiedBy>
  <cp:revision>871</cp:revision>
  <cp:lastPrinted>2020-06-08T23:42:35Z</cp:lastPrinted>
  <dcterms:created xsi:type="dcterms:W3CDTF">1601-01-01T00:00:00Z</dcterms:created>
  <dcterms:modified xsi:type="dcterms:W3CDTF">2021-03-04T22:16:13Z</dcterms:modified>
</cp:coreProperties>
</file>